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93467" r:id="rId4"/>
  </p:sldMasterIdLst>
  <p:notesMasterIdLst>
    <p:notesMasterId r:id="rId43"/>
  </p:notesMasterIdLst>
  <p:handoutMasterIdLst>
    <p:handoutMasterId r:id="rId44"/>
  </p:handoutMasterIdLst>
  <p:sldIdLst>
    <p:sldId id="270" r:id="rId5"/>
    <p:sldId id="271" r:id="rId6"/>
    <p:sldId id="259" r:id="rId7"/>
    <p:sldId id="260" r:id="rId8"/>
    <p:sldId id="266" r:id="rId9"/>
    <p:sldId id="262" r:id="rId10"/>
    <p:sldId id="267" r:id="rId11"/>
    <p:sldId id="269" r:id="rId12"/>
    <p:sldId id="272" r:id="rId13"/>
    <p:sldId id="273" r:id="rId14"/>
    <p:sldId id="274" r:id="rId15"/>
    <p:sldId id="275" r:id="rId16"/>
    <p:sldId id="276" r:id="rId17"/>
    <p:sldId id="277" r:id="rId18"/>
    <p:sldId id="278" r:id="rId19"/>
    <p:sldId id="279" r:id="rId20"/>
    <p:sldId id="280" r:id="rId21"/>
    <p:sldId id="281" r:id="rId22"/>
    <p:sldId id="282" r:id="rId23"/>
    <p:sldId id="283" r:id="rId24"/>
    <p:sldId id="284" r:id="rId25"/>
    <p:sldId id="285" r:id="rId26"/>
    <p:sldId id="286" r:id="rId27"/>
    <p:sldId id="287" r:id="rId28"/>
    <p:sldId id="288" r:id="rId29"/>
    <p:sldId id="289" r:id="rId30"/>
    <p:sldId id="290" r:id="rId31"/>
    <p:sldId id="291" r:id="rId32"/>
    <p:sldId id="292" r:id="rId33"/>
    <p:sldId id="293" r:id="rId34"/>
    <p:sldId id="294" r:id="rId35"/>
    <p:sldId id="295" r:id="rId36"/>
    <p:sldId id="296" r:id="rId37"/>
    <p:sldId id="297" r:id="rId38"/>
    <p:sldId id="298" r:id="rId39"/>
    <p:sldId id="299" r:id="rId40"/>
    <p:sldId id="300" r:id="rId41"/>
    <p:sldId id="301" r:id="rId4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E6126"/>
    <a:srgbClr val="DFD7BC"/>
    <a:srgbClr val="EAE6D2"/>
    <a:srgbClr val="004C6C"/>
    <a:srgbClr val="FAF5E7"/>
    <a:srgbClr val="06A5BB"/>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230" autoAdjust="0"/>
    <p:restoredTop sz="94660"/>
  </p:normalViewPr>
  <p:slideViewPr>
    <p:cSldViewPr snapToGrid="0" snapToObjects="1">
      <p:cViewPr varScale="1">
        <p:scale>
          <a:sx n="70" d="100"/>
          <a:sy n="70" d="100"/>
        </p:scale>
        <p:origin x="-486" y="-102"/>
      </p:cViewPr>
      <p:guideLst>
        <p:guide orient="horz" pos="2160"/>
        <p:guide pos="2880"/>
      </p:guideLst>
    </p:cSldViewPr>
  </p:slideViewPr>
  <p:notesTextViewPr>
    <p:cViewPr>
      <p:scale>
        <a:sx n="100" d="100"/>
        <a:sy n="100" d="100"/>
      </p:scale>
      <p:origin x="0" y="0"/>
    </p:cViewPr>
  </p:notesTextViewPr>
  <p:sorterViewPr>
    <p:cViewPr>
      <p:scale>
        <a:sx n="149" d="100"/>
        <a:sy n="149"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notesMaster" Target="notesMasters/notesMaster1.xml"/><Relationship Id="rId48"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EDB505B-292F-594A-9EDB-AEDEA23573B2}" type="datetimeFigureOut">
              <a:rPr lang="en-US" smtClean="0"/>
              <a:t>10/22/2012</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B8D8CA4-81BC-E646-8B95-3B19BE28FCBB}" type="slidenum">
              <a:rPr lang="en-US" smtClean="0"/>
              <a:t>‹#›</a:t>
            </a:fld>
            <a:endParaRPr lang="en-US"/>
          </a:p>
        </p:txBody>
      </p:sp>
    </p:spTree>
    <p:extLst>
      <p:ext uri="{BB962C8B-B14F-4D97-AF65-F5344CB8AC3E}">
        <p14:creationId xmlns:p14="http://schemas.microsoft.com/office/powerpoint/2010/main" val="337259682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6391C0A-96A3-A342-ACC3-9C2109DFE376}" type="datetimeFigureOut">
              <a:rPr lang="en-US" smtClean="0"/>
              <a:t>10/22/2012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A6E44E6-9D32-1E41-A779-FDCDD867D2E6}" type="slidenum">
              <a:rPr lang="en-US" smtClean="0"/>
              <a:t>‹#›</a:t>
            </a:fld>
            <a:endParaRPr lang="en-US"/>
          </a:p>
        </p:txBody>
      </p:sp>
    </p:spTree>
    <p:extLst>
      <p:ext uri="{BB962C8B-B14F-4D97-AF65-F5344CB8AC3E}">
        <p14:creationId xmlns:p14="http://schemas.microsoft.com/office/powerpoint/2010/main" val="3777173329"/>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corestandards.org/" TargetMode="External"/><Relationship Id="rId2" Type="http://schemas.openxmlformats.org/officeDocument/2006/relationships/slide" Target="../slides/slide15.xml"/><Relationship Id="rId1" Type="http://schemas.openxmlformats.org/officeDocument/2006/relationships/notesMaster" Target="../notesMasters/notesMaster1.xml"/><Relationship Id="rId5" Type="http://schemas.openxmlformats.org/officeDocument/2006/relationships/hyperlink" Target="http://learningregistry.org/" TargetMode="External"/><Relationship Id="rId4" Type="http://schemas.openxmlformats.org/officeDocument/2006/relationships/hyperlink" Target="http://schema.org/"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Rectangle 1"/>
          <p:cNvSpPr>
            <a:spLocks noGrp="1" noRot="1" noChangeAspect="1" noChangeArrowheads="1"/>
          </p:cNvSpPr>
          <p:nvPr>
            <p:ph type="sldImg"/>
          </p:nvPr>
        </p:nvSpPr>
        <p:spPr>
          <a:solidFill>
            <a:srgbClr val="FFFFFF"/>
          </a:solidFill>
          <a:ln/>
        </p:spPr>
      </p:sp>
      <p:sp>
        <p:nvSpPr>
          <p:cNvPr id="14338" name="Rectangle 2"/>
          <p:cNvSpPr>
            <a:spLocks noGrp="1" noChangeArrowheads="1"/>
          </p:cNvSpPr>
          <p:nvPr>
            <p:ph type="body" idx="1"/>
          </p:nvPr>
        </p:nvSpPr>
        <p:spPr>
          <a:noFill/>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a:lstStyle/>
          <a:p>
            <a:pPr eaLnBrk="1" hangingPunct="1"/>
            <a:r>
              <a:rPr lang="en-US" sz="2000" smtClean="0">
                <a:solidFill>
                  <a:srgbClr val="000000"/>
                </a:solidFill>
                <a:latin typeface="Arial" pitchFamily="34" charset="0"/>
                <a:cs typeface="Arial" pitchFamily="34" charset="0"/>
                <a:sym typeface="Arial" pitchFamily="34" charset="0"/>
              </a:rPr>
              <a:t>DAVE</a:t>
            </a:r>
            <a:endParaRPr lang="en-US" smtClean="0">
              <a:solidFill>
                <a:srgbClr val="000000"/>
              </a:solidFill>
              <a:latin typeface="Arial" pitchFamily="34" charset="0"/>
              <a:cs typeface="Arial" pitchFamily="34" charset="0"/>
              <a:sym typeface="Arial" pitchFamily="34" charset="0"/>
            </a:endParaRPr>
          </a:p>
          <a:p>
            <a:pPr eaLnBrk="1" hangingPunct="1"/>
            <a:endParaRPr lang="en-US" sz="2000" smtClean="0">
              <a:solidFill>
                <a:srgbClr val="000000"/>
              </a:solidFill>
              <a:latin typeface="Arial" pitchFamily="34" charset="0"/>
              <a:cs typeface="Arial" pitchFamily="34" charset="0"/>
              <a:sym typeface="Arial" pitchFamily="34" charset="0"/>
            </a:endParaRPr>
          </a:p>
          <a:p>
            <a:pPr eaLnBrk="1" hangingPunct="1">
              <a:buClr>
                <a:srgbClr val="000000"/>
              </a:buClr>
              <a:buFont typeface="Arial" pitchFamily="34" charset="0"/>
              <a:buChar char="-"/>
            </a:pPr>
            <a:r>
              <a:rPr lang="en-US" sz="2000" smtClean="0">
                <a:solidFill>
                  <a:srgbClr val="000000"/>
                </a:solidFill>
                <a:latin typeface="Arial" pitchFamily="34" charset="0"/>
                <a:cs typeface="Arial" pitchFamily="34" charset="0"/>
                <a:sym typeface="Arial" pitchFamily="34" charset="0"/>
              </a:rPr>
              <a:t>AEP and CC were invited by BMGF to co-lead Phase I of the initiative in 2011 (technical work, development of framework) </a:t>
            </a:r>
            <a:endParaRPr lang="en-US" smtClean="0">
              <a:solidFill>
                <a:srgbClr val="000000"/>
              </a:solidFill>
              <a:latin typeface="Arial" pitchFamily="34" charset="0"/>
              <a:cs typeface="Arial" pitchFamily="34" charset="0"/>
              <a:sym typeface="Arial" pitchFamily="34" charset="0"/>
            </a:endParaRPr>
          </a:p>
          <a:p>
            <a:pPr eaLnBrk="1" hangingPunct="1">
              <a:buClr>
                <a:srgbClr val="000000"/>
              </a:buClr>
              <a:buFont typeface="Arial" pitchFamily="34" charset="0"/>
              <a:buChar char="-"/>
            </a:pPr>
            <a:r>
              <a:rPr lang="en-US" sz="2000" smtClean="0">
                <a:solidFill>
                  <a:srgbClr val="000000"/>
                </a:solidFill>
                <a:latin typeface="Arial" pitchFamily="34" charset="0"/>
                <a:cs typeface="Arial" pitchFamily="34" charset="0"/>
                <a:sym typeface="Arial" pitchFamily="34" charset="0"/>
              </a:rPr>
              <a:t>AEP was invited to facilitate Phase II—adoption and implementation—in 2012, focusing more on content development community, working at this point with these organizations.</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1"/>
          <p:cNvSpPr>
            <a:spLocks noGrp="1" noRot="1" noChangeAspect="1" noChangeArrowheads="1"/>
          </p:cNvSpPr>
          <p:nvPr>
            <p:ph type="sldImg"/>
          </p:nvPr>
        </p:nvSpPr>
        <p:spPr>
          <a:solidFill>
            <a:srgbClr val="FFFFFF"/>
          </a:solidFill>
          <a:ln/>
        </p:spPr>
      </p:sp>
      <p:sp>
        <p:nvSpPr>
          <p:cNvPr id="20482" name="Rectangle 2"/>
          <p:cNvSpPr>
            <a:spLocks noGrp="1" noChangeArrowheads="1"/>
          </p:cNvSpPr>
          <p:nvPr>
            <p:ph type="body" idx="1"/>
          </p:nvPr>
        </p:nvSpPr>
        <p:spPr>
          <a:noFill/>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a:lstStyle/>
          <a:p>
            <a:pPr eaLnBrk="1" hangingPunct="1">
              <a:spcBef>
                <a:spcPts val="425"/>
              </a:spcBef>
              <a:defRPr/>
            </a:pPr>
            <a:r>
              <a:rPr lang="en-US" smtClean="0">
                <a:solidFill>
                  <a:srgbClr val="33363A"/>
                </a:solidFill>
                <a:latin typeface="Arial" charset="0"/>
                <a:ea typeface="ＭＳ Ｐゴシック" charset="0"/>
                <a:cs typeface="Arial" charset="0"/>
                <a:sym typeface="Arial" charset="0"/>
              </a:rPr>
              <a:t>Goal</a:t>
            </a:r>
          </a:p>
          <a:p>
            <a:pPr eaLnBrk="1" hangingPunct="1">
              <a:spcBef>
                <a:spcPts val="425"/>
              </a:spcBef>
              <a:defRPr/>
            </a:pPr>
            <a:r>
              <a:rPr lang="en-US" smtClean="0">
                <a:solidFill>
                  <a:srgbClr val="000000"/>
                </a:solidFill>
                <a:latin typeface="Arial" charset="0"/>
                <a:ea typeface="ＭＳ Ｐゴシック" charset="0"/>
                <a:cs typeface="Arial" charset="0"/>
                <a:sym typeface="Arial" charset="0"/>
              </a:rPr>
              <a:t>Make it easier and more convenient to find learning resources that meet specific student and class needs.</a:t>
            </a:r>
          </a:p>
          <a:p>
            <a:pPr eaLnBrk="1" hangingPunct="1">
              <a:spcBef>
                <a:spcPts val="425"/>
              </a:spcBef>
              <a:defRPr/>
            </a:pPr>
            <a:r>
              <a:rPr lang="en-US" smtClean="0">
                <a:solidFill>
                  <a:srgbClr val="33363A"/>
                </a:solidFill>
                <a:latin typeface="Arial" charset="0"/>
                <a:ea typeface="ＭＳ Ｐゴシック" charset="0"/>
                <a:cs typeface="Arial" charset="0"/>
                <a:sym typeface="Arial" charset="0"/>
              </a:rPr>
              <a:t>Intersection of three opportunities</a:t>
            </a:r>
          </a:p>
          <a:p>
            <a:pPr eaLnBrk="1" hangingPunct="1">
              <a:spcBef>
                <a:spcPts val="425"/>
              </a:spcBef>
              <a:defRPr/>
            </a:pPr>
            <a:r>
              <a:rPr lang="en-US" smtClean="0">
                <a:solidFill>
                  <a:srgbClr val="000000"/>
                </a:solidFill>
                <a:latin typeface="Arial" charset="0"/>
                <a:ea typeface="ＭＳ Ｐゴシック" charset="0"/>
                <a:cs typeface="Arial" charset="0"/>
                <a:sym typeface="Arial" charset="0"/>
              </a:rPr>
              <a:t>Adoption of the Common Core State Standards by 45 States, DC and 3 Territories (</a:t>
            </a:r>
            <a:r>
              <a:rPr lang="en-US" u="sng" smtClean="0">
                <a:solidFill>
                  <a:srgbClr val="CCCCFF"/>
                </a:solidFill>
                <a:latin typeface="Arial" charset="0"/>
                <a:ea typeface="ＭＳ Ｐゴシック" charset="0"/>
                <a:cs typeface="Arial" charset="0"/>
                <a:sym typeface="Arial" charset="0"/>
                <a:hlinkClick r:id="rId3"/>
              </a:rPr>
              <a:t>http://corestandards.org</a:t>
            </a:r>
            <a:r>
              <a:rPr lang="en-US" smtClean="0">
                <a:solidFill>
                  <a:srgbClr val="000000"/>
                </a:solidFill>
                <a:latin typeface="Arial" charset="0"/>
                <a:ea typeface="ＭＳ Ｐゴシック" charset="0"/>
                <a:cs typeface="Arial" charset="0"/>
                <a:sym typeface="Arial" charset="0"/>
              </a:rPr>
              <a:t>)</a:t>
            </a:r>
          </a:p>
          <a:p>
            <a:pPr eaLnBrk="1" hangingPunct="1">
              <a:spcBef>
                <a:spcPts val="425"/>
              </a:spcBef>
              <a:defRPr/>
            </a:pPr>
            <a:r>
              <a:rPr lang="en-US" smtClean="0">
                <a:solidFill>
                  <a:srgbClr val="000000"/>
                </a:solidFill>
                <a:latin typeface="Arial" charset="0"/>
                <a:ea typeface="ＭＳ Ｐゴシック" charset="0"/>
                <a:cs typeface="Arial" charset="0"/>
                <a:sym typeface="Arial" charset="0"/>
              </a:rPr>
              <a:t>Schema.org joint initiative by Google, Yahoo and Microsoft Bing (</a:t>
            </a:r>
            <a:r>
              <a:rPr lang="en-US" u="sng" smtClean="0">
                <a:solidFill>
                  <a:srgbClr val="CCCCFF"/>
                </a:solidFill>
                <a:latin typeface="Arial" charset="0"/>
                <a:ea typeface="ＭＳ Ｐゴシック" charset="0"/>
                <a:cs typeface="Arial" charset="0"/>
                <a:sym typeface="Arial" charset="0"/>
              </a:rPr>
              <a:t>http://schema.org</a:t>
            </a:r>
            <a:r>
              <a:rPr lang="en-US" smtClean="0">
                <a:solidFill>
                  <a:srgbClr val="000000"/>
                </a:solidFill>
                <a:latin typeface="Arial" charset="0"/>
                <a:ea typeface="ＭＳ Ｐゴシック" charset="0"/>
                <a:cs typeface="Arial" charset="0"/>
                <a:sym typeface="Arial" charset="0"/>
              </a:rPr>
              <a:t>)</a:t>
            </a:r>
          </a:p>
          <a:p>
            <a:pPr eaLnBrk="1" hangingPunct="1">
              <a:spcBef>
                <a:spcPts val="425"/>
              </a:spcBef>
              <a:defRPr/>
            </a:pPr>
            <a:r>
              <a:rPr lang="en-US" smtClean="0">
                <a:solidFill>
                  <a:srgbClr val="000000"/>
                </a:solidFill>
                <a:latin typeface="Arial" charset="0"/>
                <a:ea typeface="ＭＳ Ｐゴシック" charset="0"/>
                <a:cs typeface="Arial" charset="0"/>
                <a:sym typeface="Arial" charset="0"/>
              </a:rPr>
              <a:t>Adven</a:t>
            </a:r>
            <a:r>
              <a:rPr lang="en-US" smtClean="0">
                <a:solidFill>
                  <a:srgbClr val="000000"/>
                </a:solidFill>
                <a:latin typeface="Arial" charset="0"/>
                <a:ea typeface="ＭＳ Ｐゴシック" charset="0"/>
                <a:cs typeface="Arial" charset="0"/>
                <a:sym typeface="Arial" charset="0"/>
                <a:hlinkClick r:id="rId4"/>
              </a:rPr>
              <a:t>t of the Learning</a:t>
            </a:r>
            <a:r>
              <a:rPr lang="en-US" smtClean="0">
                <a:solidFill>
                  <a:srgbClr val="000000"/>
                </a:solidFill>
                <a:latin typeface="Arial" charset="0"/>
                <a:ea typeface="ＭＳ Ｐゴシック" charset="0"/>
                <a:cs typeface="Arial" charset="0"/>
                <a:sym typeface="Arial" charset="0"/>
              </a:rPr>
              <a:t> Registry (</a:t>
            </a:r>
            <a:r>
              <a:rPr lang="en-US" u="sng" smtClean="0">
                <a:solidFill>
                  <a:srgbClr val="CCCCFF"/>
                </a:solidFill>
                <a:latin typeface="Arial" charset="0"/>
                <a:ea typeface="ＭＳ Ｐゴシック" charset="0"/>
                <a:cs typeface="Arial" charset="0"/>
                <a:sym typeface="Arial" charset="0"/>
              </a:rPr>
              <a:t>http://learningregistry.org</a:t>
            </a:r>
            <a:r>
              <a:rPr lang="en-US" smtClean="0">
                <a:solidFill>
                  <a:srgbClr val="000000"/>
                </a:solidFill>
                <a:latin typeface="Arial" charset="0"/>
                <a:ea typeface="ＭＳ Ｐゴシック" charset="0"/>
                <a:cs typeface="Arial" charset="0"/>
                <a:sym typeface="Arial" charset="0"/>
              </a:rPr>
              <a:t>)</a:t>
            </a:r>
          </a:p>
          <a:p>
            <a:pPr eaLnBrk="1" hangingPunct="1">
              <a:spcBef>
                <a:spcPts val="425"/>
              </a:spcBef>
              <a:defRPr/>
            </a:pPr>
            <a:r>
              <a:rPr lang="en-US" smtClean="0">
                <a:solidFill>
                  <a:srgbClr val="33363A"/>
                </a:solidFill>
                <a:latin typeface="Arial" charset="0"/>
                <a:ea typeface="ＭＳ Ｐゴシック" charset="0"/>
                <a:cs typeface="Arial" charset="0"/>
                <a:sym typeface="Arial" charset="0"/>
              </a:rPr>
              <a:t>Informed by </a:t>
            </a:r>
            <a:r>
              <a:rPr lang="en-US" smtClean="0">
                <a:solidFill>
                  <a:srgbClr val="33363A"/>
                </a:solidFill>
                <a:latin typeface="Arial" charset="0"/>
                <a:ea typeface="ＭＳ Ｐゴシック" charset="0"/>
                <a:cs typeface="Arial" charset="0"/>
                <a:sym typeface="Arial" charset="0"/>
                <a:hlinkClick r:id="rId5"/>
              </a:rPr>
              <a:t>previous education and meta</a:t>
            </a:r>
            <a:r>
              <a:rPr lang="en-US" smtClean="0">
                <a:solidFill>
                  <a:srgbClr val="33363A"/>
                </a:solidFill>
                <a:latin typeface="Arial" charset="0"/>
                <a:ea typeface="ＭＳ Ｐゴシック" charset="0"/>
                <a:cs typeface="Arial" charset="0"/>
                <a:sym typeface="Arial" charset="0"/>
              </a:rPr>
              <a:t>data efforts</a:t>
            </a:r>
          </a:p>
          <a:p>
            <a:pPr eaLnBrk="1" hangingPunct="1">
              <a:spcBef>
                <a:spcPts val="425"/>
              </a:spcBef>
              <a:defRPr/>
            </a:pPr>
            <a:r>
              <a:rPr lang="en-US" smtClean="0">
                <a:solidFill>
                  <a:srgbClr val="000000"/>
                </a:solidFill>
                <a:latin typeface="Arial" charset="0"/>
                <a:ea typeface="ＭＳ Ｐゴシック" charset="0"/>
                <a:cs typeface="Arial" charset="0"/>
                <a:sym typeface="Arial" charset="0"/>
              </a:rPr>
              <a:t>IEEE LOM</a:t>
            </a:r>
          </a:p>
          <a:p>
            <a:pPr eaLnBrk="1" hangingPunct="1">
              <a:spcBef>
                <a:spcPts val="425"/>
              </a:spcBef>
              <a:defRPr/>
            </a:pPr>
            <a:r>
              <a:rPr lang="en-US" smtClean="0">
                <a:solidFill>
                  <a:srgbClr val="000000"/>
                </a:solidFill>
                <a:latin typeface="Arial" charset="0"/>
                <a:ea typeface="ＭＳ Ｐゴシック" charset="0"/>
                <a:cs typeface="Arial" charset="0"/>
                <a:sym typeface="Arial" charset="0"/>
              </a:rPr>
              <a:t>Dublin Core</a:t>
            </a:r>
          </a:p>
          <a:p>
            <a:pPr eaLnBrk="1" hangingPunct="1">
              <a:spcBef>
                <a:spcPts val="425"/>
              </a:spcBef>
              <a:defRPr/>
            </a:pPr>
            <a:r>
              <a:rPr lang="en-US" smtClean="0">
                <a:solidFill>
                  <a:srgbClr val="000000"/>
                </a:solidFill>
                <a:latin typeface="Arial" charset="0"/>
                <a:ea typeface="ＭＳ Ｐゴシック" charset="0"/>
                <a:cs typeface="Arial" charset="0"/>
                <a:sym typeface="Arial" charset="0"/>
              </a:rPr>
              <a:t>SCORM</a:t>
            </a:r>
          </a:p>
          <a:p>
            <a:pPr eaLnBrk="1" hangingPunct="1">
              <a:spcBef>
                <a:spcPts val="425"/>
              </a:spcBef>
              <a:defRPr/>
            </a:pPr>
            <a:r>
              <a:rPr lang="en-US" smtClean="0">
                <a:solidFill>
                  <a:srgbClr val="000000"/>
                </a:solidFill>
                <a:latin typeface="Arial" charset="0"/>
                <a:ea typeface="ＭＳ Ｐゴシック" charset="0"/>
                <a:cs typeface="Arial" charset="0"/>
                <a:sym typeface="Arial" charset="0"/>
              </a:rPr>
              <a:t>Many others</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1"/>
          <p:cNvSpPr>
            <a:spLocks noGrp="1" noRot="1" noChangeAspect="1" noChangeArrowheads="1"/>
          </p:cNvSpPr>
          <p:nvPr>
            <p:ph type="sldImg"/>
          </p:nvPr>
        </p:nvSpPr>
        <p:spPr>
          <a:solidFill>
            <a:srgbClr val="FFFFFF"/>
          </a:solidFill>
          <a:ln/>
        </p:spPr>
      </p:sp>
      <p:sp>
        <p:nvSpPr>
          <p:cNvPr id="31746" name="Rectangle 2"/>
          <p:cNvSpPr>
            <a:spLocks noGrp="1" noChangeArrowheads="1"/>
          </p:cNvSpPr>
          <p:nvPr>
            <p:ph type="body" idx="1"/>
          </p:nvPr>
        </p:nvSpPr>
        <p:spPr>
          <a:noFill/>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a:lstStyle/>
          <a:p>
            <a:pPr marL="571500" indent="-571500" eaLnBrk="1" hangingPunct="1">
              <a:spcBef>
                <a:spcPts val="800"/>
              </a:spcBef>
              <a:buClr>
                <a:srgbClr val="000000"/>
              </a:buClr>
              <a:buFontTx/>
              <a:buChar char="•"/>
            </a:pPr>
            <a:endParaRPr lang="en-US" sz="2000" smtClean="0">
              <a:solidFill>
                <a:srgbClr val="33363A"/>
              </a:solidFill>
              <a:latin typeface="Arial" pitchFamily="34" charset="0"/>
              <a:cs typeface="Arial" pitchFamily="34" charset="0"/>
              <a:sym typeface="Arial" pitchFamily="34" charset="0"/>
            </a:endParaRPr>
          </a:p>
          <a:p>
            <a:pPr marL="571500" indent="-571500" eaLnBrk="1" hangingPunct="1">
              <a:buClr>
                <a:srgbClr val="000000"/>
              </a:buClr>
              <a:buFontTx/>
              <a:buChar char="•"/>
            </a:pPr>
            <a:r>
              <a:rPr lang="en-US" sz="2000" smtClean="0">
                <a:solidFill>
                  <a:srgbClr val="33363A"/>
                </a:solidFill>
                <a:latin typeface="Arial" pitchFamily="34" charset="0"/>
                <a:cs typeface="Arial" pitchFamily="34" charset="0"/>
                <a:sym typeface="Arial" pitchFamily="34" charset="0"/>
              </a:rPr>
              <a:t>With publication of 1.0 focus has shifted to building awareness in education community – mailing list of over 400 </a:t>
            </a:r>
            <a:endParaRPr lang="en-US" smtClean="0">
              <a:solidFill>
                <a:srgbClr val="33363A"/>
              </a:solidFill>
              <a:latin typeface="Arial" pitchFamily="34" charset="0"/>
              <a:cs typeface="Arial" pitchFamily="34" charset="0"/>
              <a:sym typeface="Arial" pitchFamily="34" charset="0"/>
            </a:endParaRPr>
          </a:p>
          <a:p>
            <a:pPr marL="571500" indent="-571500" eaLnBrk="1" hangingPunct="1">
              <a:buClr>
                <a:srgbClr val="000000"/>
              </a:buClr>
              <a:buFontTx/>
              <a:buChar char="•"/>
            </a:pPr>
            <a:r>
              <a:rPr lang="en-US" sz="2000" smtClean="0">
                <a:solidFill>
                  <a:srgbClr val="000000"/>
                </a:solidFill>
                <a:latin typeface="Arial" pitchFamily="34" charset="0"/>
                <a:cs typeface="Arial" pitchFamily="34" charset="0"/>
                <a:sym typeface="Arial" pitchFamily="34" charset="0"/>
              </a:rPr>
              <a:t>Webinars, industry events (MDL at CIC, ISTE, EdNET, Frankfurt, proposal in for TOC)</a:t>
            </a:r>
            <a:endParaRPr lang="en-US" smtClean="0">
              <a:solidFill>
                <a:srgbClr val="000000"/>
              </a:solidFill>
              <a:latin typeface="Arial" pitchFamily="34" charset="0"/>
              <a:cs typeface="Arial" pitchFamily="34" charset="0"/>
              <a:sym typeface="Arial" pitchFamily="34" charset="0"/>
            </a:endParaRPr>
          </a:p>
          <a:p>
            <a:pPr marL="571500" indent="-571500" eaLnBrk="1" hangingPunct="1">
              <a:buClr>
                <a:srgbClr val="000000"/>
              </a:buClr>
              <a:buFontTx/>
              <a:buChar char="•"/>
            </a:pPr>
            <a:r>
              <a:rPr lang="en-US" sz="2000" smtClean="0">
                <a:solidFill>
                  <a:srgbClr val="33363A"/>
                </a:solidFill>
                <a:latin typeface="Arial" pitchFamily="34" charset="0"/>
                <a:cs typeface="Arial" pitchFamily="34" charset="0"/>
                <a:sym typeface="Arial" pitchFamily="34" charset="0"/>
              </a:rPr>
              <a:t>Proof of Concept - How does it work? What does it take for publishers to begin tagging to LRMI</a:t>
            </a:r>
            <a:endParaRPr lang="en-US" smtClean="0">
              <a:solidFill>
                <a:srgbClr val="33363A"/>
              </a:solidFill>
              <a:latin typeface="Arial" pitchFamily="34" charset="0"/>
              <a:cs typeface="Arial" pitchFamily="34" charset="0"/>
              <a:sym typeface="Arial" pitchFamily="34" charset="0"/>
            </a:endParaRPr>
          </a:p>
          <a:p>
            <a:pPr marL="571500" indent="-571500" eaLnBrk="1" hangingPunct="1">
              <a:buClr>
                <a:srgbClr val="000000"/>
              </a:buClr>
              <a:buFontTx/>
              <a:buChar char="•"/>
            </a:pPr>
            <a:r>
              <a:rPr lang="en-US" sz="2000" smtClean="0">
                <a:solidFill>
                  <a:srgbClr val="000000"/>
                </a:solidFill>
                <a:latin typeface="Arial" pitchFamily="34" charset="0"/>
                <a:cs typeface="Arial" pitchFamily="34" charset="0"/>
                <a:sym typeface="Arial" pitchFamily="34" charset="0"/>
              </a:rPr>
              <a:t>Actively engaged with about 50 publishers, over 600 resources tagged, 450 more in the queue</a:t>
            </a:r>
            <a:endParaRPr lang="en-US" smtClean="0">
              <a:solidFill>
                <a:srgbClr val="000000"/>
              </a:solidFill>
              <a:latin typeface="Arial" pitchFamily="34" charset="0"/>
              <a:cs typeface="Arial" pitchFamily="34" charset="0"/>
              <a:sym typeface="Arial" pitchFamily="34" charset="0"/>
            </a:endParaRPr>
          </a:p>
          <a:p>
            <a:pPr marL="571500" indent="-571500" eaLnBrk="1" hangingPunct="1">
              <a:buClr>
                <a:srgbClr val="000000"/>
              </a:buClr>
              <a:buFontTx/>
              <a:buChar char="•"/>
            </a:pPr>
            <a:r>
              <a:rPr lang="en-US" sz="2000" smtClean="0">
                <a:solidFill>
                  <a:srgbClr val="000000"/>
                </a:solidFill>
                <a:latin typeface="Arial" pitchFamily="34" charset="0"/>
                <a:cs typeface="Arial" pitchFamily="34" charset="0"/>
                <a:sym typeface="Arial" pitchFamily="34" charset="0"/>
              </a:rPr>
              <a:t>Documenting best practices</a:t>
            </a:r>
            <a:endParaRPr lang="en-US" smtClean="0">
              <a:solidFill>
                <a:srgbClr val="000000"/>
              </a:solidFill>
              <a:latin typeface="Arial" pitchFamily="34" charset="0"/>
              <a:cs typeface="Arial" pitchFamily="34" charset="0"/>
              <a:sym typeface="Arial" pitchFamily="34" charset="0"/>
            </a:endParaRPr>
          </a:p>
          <a:p>
            <a:pPr marL="571500" indent="-571500" eaLnBrk="1" hangingPunct="1">
              <a:buClr>
                <a:srgbClr val="000000"/>
              </a:buClr>
              <a:buFontTx/>
              <a:buChar char="•"/>
            </a:pPr>
            <a:r>
              <a:rPr lang="en-US" sz="2000" smtClean="0">
                <a:solidFill>
                  <a:srgbClr val="33363A"/>
                </a:solidFill>
                <a:latin typeface="Arial" pitchFamily="34" charset="0"/>
                <a:cs typeface="Arial" pitchFamily="34" charset="0"/>
                <a:sym typeface="Arial" pitchFamily="34" charset="0"/>
              </a:rPr>
              <a:t>Tagger/Search – working closely w/Agilix, contracted by Gates to build open source application to enable easy tagging – early release due soon</a:t>
            </a:r>
            <a:endParaRPr lang="en-US" smtClean="0">
              <a:solidFill>
                <a:srgbClr val="33363A"/>
              </a:solidFill>
              <a:latin typeface="Arial" pitchFamily="34" charset="0"/>
              <a:cs typeface="Arial" pitchFamily="34" charset="0"/>
              <a:sym typeface="Arial" pitchFamily="34" charset="0"/>
            </a:endParaRPr>
          </a:p>
          <a:p>
            <a:pPr marL="571500" indent="-571500" eaLnBrk="1" hangingPunct="1">
              <a:buClr>
                <a:srgbClr val="000000"/>
              </a:buClr>
              <a:buFontTx/>
              <a:buChar char="•"/>
            </a:pPr>
            <a:r>
              <a:rPr lang="en-US" sz="2000" smtClean="0">
                <a:solidFill>
                  <a:srgbClr val="000000"/>
                </a:solidFill>
                <a:latin typeface="Arial" pitchFamily="34" charset="0"/>
                <a:cs typeface="Arial" pitchFamily="34" charset="0"/>
                <a:sym typeface="Arial" pitchFamily="34" charset="0"/>
              </a:rPr>
              <a:t>Also working to develop a search app that will filter using LRMI tags</a:t>
            </a:r>
            <a:endParaRPr lang="en-US" smtClean="0">
              <a:solidFill>
                <a:srgbClr val="000000"/>
              </a:solidFill>
              <a:latin typeface="Arial" pitchFamily="34" charset="0"/>
              <a:cs typeface="Arial" pitchFamily="34" charset="0"/>
              <a:sym typeface="Arial" pitchFamily="34" charset="0"/>
            </a:endParaRPr>
          </a:p>
          <a:p>
            <a:pPr marL="571500" indent="-571500" eaLnBrk="1" hangingPunct="1">
              <a:buClr>
                <a:srgbClr val="000000"/>
              </a:buClr>
              <a:buFontTx/>
              <a:buChar char="•"/>
            </a:pPr>
            <a:r>
              <a:rPr lang="en-US" sz="2000" smtClean="0">
                <a:solidFill>
                  <a:srgbClr val="33363A"/>
                </a:solidFill>
                <a:latin typeface="Arial" pitchFamily="34" charset="0"/>
                <a:cs typeface="Arial" pitchFamily="34" charset="0"/>
                <a:sym typeface="Arial" pitchFamily="34" charset="0"/>
              </a:rPr>
              <a:t>Surveys</a:t>
            </a:r>
            <a:endParaRPr lang="en-US" smtClean="0">
              <a:solidFill>
                <a:srgbClr val="33363A"/>
              </a:solidFill>
              <a:latin typeface="Arial" pitchFamily="34" charset="0"/>
              <a:cs typeface="Arial" pitchFamily="34" charset="0"/>
              <a:sym typeface="Arial" pitchFamily="34" charset="0"/>
            </a:endParaRPr>
          </a:p>
          <a:p>
            <a:pPr marL="571500" indent="-571500" eaLnBrk="1" hangingPunct="1">
              <a:buClr>
                <a:srgbClr val="000000"/>
              </a:buClr>
              <a:buFontTx/>
              <a:buChar char="•"/>
            </a:pPr>
            <a:r>
              <a:rPr lang="en-US" sz="2000" smtClean="0">
                <a:solidFill>
                  <a:srgbClr val="000000"/>
                </a:solidFill>
                <a:latin typeface="Arial" pitchFamily="34" charset="0"/>
                <a:cs typeface="Arial" pitchFamily="34" charset="0"/>
                <a:sym typeface="Arial" pitchFamily="34" charset="0"/>
              </a:rPr>
              <a:t>gauge educators</a:t>
            </a:r>
            <a:r>
              <a:rPr lang="ja-JP" altLang="en-US" sz="2000" smtClean="0">
                <a:solidFill>
                  <a:srgbClr val="000000"/>
                </a:solidFill>
                <a:latin typeface="Arial" pitchFamily="34" charset="0"/>
                <a:cs typeface="Arial" pitchFamily="34" charset="0"/>
                <a:sym typeface="Arial" pitchFamily="34" charset="0"/>
              </a:rPr>
              <a:t>’</a:t>
            </a:r>
            <a:r>
              <a:rPr lang="en-US" altLang="ja-JP" sz="2000" smtClean="0">
                <a:solidFill>
                  <a:srgbClr val="000000"/>
                </a:solidFill>
                <a:latin typeface="Arial" pitchFamily="34" charset="0"/>
                <a:cs typeface="Arial" pitchFamily="34" charset="0"/>
                <a:sym typeface="Arial" pitchFamily="34" charset="0"/>
              </a:rPr>
              <a:t> attitudes toward and needs for search</a:t>
            </a:r>
            <a:endParaRPr lang="en-US" altLang="ja-JP" smtClean="0">
              <a:solidFill>
                <a:srgbClr val="000000"/>
              </a:solidFill>
              <a:latin typeface="Arial" pitchFamily="34" charset="0"/>
              <a:cs typeface="Arial" pitchFamily="34" charset="0"/>
              <a:sym typeface="Arial" pitchFamily="34" charset="0"/>
            </a:endParaRPr>
          </a:p>
          <a:p>
            <a:pPr marL="571500" indent="-571500" eaLnBrk="1" hangingPunct="1">
              <a:buClr>
                <a:srgbClr val="000000"/>
              </a:buClr>
              <a:buFontTx/>
              <a:buChar char="•"/>
            </a:pPr>
            <a:r>
              <a:rPr lang="en-US" sz="2000" smtClean="0">
                <a:solidFill>
                  <a:srgbClr val="000000"/>
                </a:solidFill>
                <a:latin typeface="Arial" pitchFamily="34" charset="0"/>
                <a:cs typeface="Arial" pitchFamily="34" charset="0"/>
                <a:sym typeface="Arial" pitchFamily="34" charset="0"/>
              </a:rPr>
              <a:t>gauge publishers</a:t>
            </a:r>
            <a:r>
              <a:rPr lang="ja-JP" altLang="en-US" sz="2000" smtClean="0">
                <a:solidFill>
                  <a:srgbClr val="000000"/>
                </a:solidFill>
                <a:latin typeface="Arial" pitchFamily="34" charset="0"/>
                <a:cs typeface="Arial" pitchFamily="34" charset="0"/>
                <a:sym typeface="Arial" pitchFamily="34" charset="0"/>
              </a:rPr>
              <a:t>’</a:t>
            </a:r>
            <a:r>
              <a:rPr lang="en-US" altLang="ja-JP" sz="2000" smtClean="0">
                <a:solidFill>
                  <a:srgbClr val="000000"/>
                </a:solidFill>
                <a:latin typeface="Arial" pitchFamily="34" charset="0"/>
                <a:cs typeface="Arial" pitchFamily="34" charset="0"/>
                <a:sym typeface="Arial" pitchFamily="34" charset="0"/>
              </a:rPr>
              <a:t> awareness and attitudes toward LRMI and satisfaction with current online visbility</a:t>
            </a:r>
            <a:endParaRPr lang="en-US" altLang="ja-JP" smtClean="0">
              <a:solidFill>
                <a:srgbClr val="000000"/>
              </a:solidFill>
              <a:latin typeface="Arial" pitchFamily="34" charset="0"/>
              <a:cs typeface="Arial" pitchFamily="34" charset="0"/>
              <a:sym typeface="Arial" pitchFamily="34" charset="0"/>
            </a:endParaRPr>
          </a:p>
          <a:p>
            <a:pPr marL="571500" indent="-571500" eaLnBrk="1" hangingPunct="1">
              <a:buClr>
                <a:srgbClr val="000000"/>
              </a:buClr>
              <a:buFontTx/>
              <a:buChar char="•"/>
            </a:pPr>
            <a:r>
              <a:rPr lang="en-US" sz="2000" smtClean="0">
                <a:solidFill>
                  <a:srgbClr val="000000"/>
                </a:solidFill>
                <a:latin typeface="Arial" pitchFamily="34" charset="0"/>
                <a:cs typeface="Arial" pitchFamily="34" charset="0"/>
                <a:sym typeface="Arial" pitchFamily="34" charset="0"/>
              </a:rPr>
              <a:t>Results available on LRMI.net</a:t>
            </a:r>
            <a:endParaRPr lang="en-US" smtClean="0">
              <a:solidFill>
                <a:srgbClr val="000000"/>
              </a:solidFill>
              <a:latin typeface="Arial" pitchFamily="34" charset="0"/>
              <a:cs typeface="Arial" pitchFamily="34" charset="0"/>
              <a:sym typeface="Arial" pitchFamily="34" charset="0"/>
            </a:endParaRPr>
          </a:p>
          <a:p>
            <a:pPr marL="571500" indent="-571500" eaLnBrk="1" hangingPunct="1">
              <a:buClr>
                <a:srgbClr val="000000"/>
              </a:buClr>
              <a:buFontTx/>
              <a:buChar char="•"/>
            </a:pPr>
            <a:r>
              <a:rPr lang="en-US" sz="2000" smtClean="0">
                <a:solidFill>
                  <a:srgbClr val="33363A"/>
                </a:solidFill>
                <a:latin typeface="Arial" pitchFamily="34" charset="0"/>
                <a:cs typeface="Arial" pitchFamily="34" charset="0"/>
                <a:sym typeface="Arial" pitchFamily="34" charset="0"/>
              </a:rPr>
              <a:t>Offered to send findings to Schema.org via Greg in hopes it will impact how quickly and in what ways search engines begin to incorporate LRMI in search</a:t>
            </a: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rgbClr val="FAF5E7"/>
        </a:solidFill>
        <a:effectLst/>
      </p:bgPr>
    </p:bg>
    <p:spTree>
      <p:nvGrpSpPr>
        <p:cNvPr id="1" name=""/>
        <p:cNvGrpSpPr/>
        <p:nvPr/>
      </p:nvGrpSpPr>
      <p:grpSpPr>
        <a:xfrm>
          <a:off x="0" y="0"/>
          <a:ext cx="0" cy="0"/>
          <a:chOff x="0" y="0"/>
          <a:chExt cx="0" cy="0"/>
        </a:xfrm>
      </p:grpSpPr>
      <p:sp>
        <p:nvSpPr>
          <p:cNvPr id="9" name="Rectangle 8"/>
          <p:cNvSpPr/>
          <p:nvPr userDrawn="1"/>
        </p:nvSpPr>
        <p:spPr>
          <a:xfrm flipV="1">
            <a:off x="0" y="1546080"/>
            <a:ext cx="9144000" cy="5311920"/>
          </a:xfrm>
          <a:prstGeom prst="rect">
            <a:avLst/>
          </a:prstGeom>
          <a:solidFill>
            <a:srgbClr val="004C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1371600" y="2130425"/>
            <a:ext cx="7086600" cy="1470025"/>
          </a:xfrm>
        </p:spPr>
        <p:txBody>
          <a:bodyPr anchor="b" anchorCtr="0"/>
          <a:lstStyle>
            <a:lvl1pPr algn="l">
              <a:defRPr b="1">
                <a:solidFill>
                  <a:schemeClr val="tx1"/>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a:lstStyle>
            <a:lvl1pPr marL="0" indent="0" algn="l">
              <a:buNone/>
              <a:defRPr>
                <a:solidFill>
                  <a:srgbClr val="FAF5E7"/>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4" name="Date Placeholder 3"/>
          <p:cNvSpPr>
            <a:spLocks noGrp="1"/>
          </p:cNvSpPr>
          <p:nvPr>
            <p:ph type="dt" sz="half" idx="10"/>
          </p:nvPr>
        </p:nvSpPr>
        <p:spPr>
          <a:xfrm>
            <a:off x="6363274" y="6356350"/>
            <a:ext cx="1076957" cy="365125"/>
          </a:xfrm>
          <a:prstGeom prst="rect">
            <a:avLst/>
          </a:prstGeom>
        </p:spPr>
        <p:txBody>
          <a:bodyPr/>
          <a:lstStyle>
            <a:lvl1pPr>
              <a:defRPr>
                <a:solidFill>
                  <a:srgbClr val="06A5BB"/>
                </a:solidFill>
              </a:defRPr>
            </a:lvl1pPr>
          </a:lstStyle>
          <a:p>
            <a:endParaRPr lang="en-US" dirty="0"/>
          </a:p>
        </p:txBody>
      </p:sp>
      <p:sp>
        <p:nvSpPr>
          <p:cNvPr id="5" name="Footer Placeholder 4"/>
          <p:cNvSpPr>
            <a:spLocks noGrp="1"/>
          </p:cNvSpPr>
          <p:nvPr>
            <p:ph type="ftr" sz="quarter" idx="11"/>
          </p:nvPr>
        </p:nvSpPr>
        <p:spPr>
          <a:xfrm>
            <a:off x="4456496" y="6356350"/>
            <a:ext cx="1717251" cy="365125"/>
          </a:xfrm>
          <a:prstGeom prst="rect">
            <a:avLst/>
          </a:prstGeom>
        </p:spPr>
        <p:txBody>
          <a:bodyPr/>
          <a:lstStyle>
            <a:lvl1pPr>
              <a:defRPr>
                <a:solidFill>
                  <a:srgbClr val="06A5BB"/>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rgbClr val="06A5BB"/>
                </a:solidFill>
              </a:defRPr>
            </a:lvl1pPr>
          </a:lstStyle>
          <a:p>
            <a:fld id="{AF88E988-FB04-AB4E-BE5A-59F242AF7F7A}" type="slidenum">
              <a:rPr lang="en-US" smtClean="0"/>
              <a:pPr/>
              <a:t>‹#›</a:t>
            </a:fld>
            <a:endParaRPr lang="en-US" dirty="0"/>
          </a:p>
        </p:txBody>
      </p:sp>
      <p:pic>
        <p:nvPicPr>
          <p:cNvPr id="11" name="Picture 10" descr="slc-log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9728" y="384485"/>
            <a:ext cx="1922943" cy="760082"/>
          </a:xfrm>
          <a:prstGeom prst="rect">
            <a:avLst/>
          </a:prstGeom>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889835" y="383781"/>
            <a:ext cx="3048952" cy="760786"/>
          </a:xfrm>
          <a:prstGeom prst="rect">
            <a:avLst/>
          </a:prstGeom>
        </p:spPr>
      </p:pic>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035961" y="245951"/>
            <a:ext cx="2885713" cy="1028571"/>
          </a:xfrm>
          <a:prstGeom prst="rect">
            <a:avLst/>
          </a:prstGeom>
        </p:spPr>
      </p:pic>
    </p:spTree>
    <p:extLst>
      <p:ext uri="{BB962C8B-B14F-4D97-AF65-F5344CB8AC3E}">
        <p14:creationId xmlns:p14="http://schemas.microsoft.com/office/powerpoint/2010/main" val="290235730"/>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solidFill>
                  <a:srgbClr val="004C6C"/>
                </a:solidFill>
              </a:defRPr>
            </a:lvl1pPr>
          </a:lstStyle>
          <a:p>
            <a:r>
              <a:rPr lang="en-US" dirty="0" smtClean="0"/>
              <a:t>Click to edit Master title style</a:t>
            </a:r>
            <a:endParaRPr lang="en-US" dirty="0"/>
          </a:p>
        </p:txBody>
      </p:sp>
      <p:sp>
        <p:nvSpPr>
          <p:cNvPr id="5" name="Slide Number Placeholder 4"/>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26433684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9567689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solidFill>
                  <a:srgbClr val="06A5BB"/>
                </a:solidFill>
              </a:defRPr>
            </a:lvl1pPr>
          </a:lstStyle>
          <a:p>
            <a:r>
              <a:rPr lang="en-US" dirty="0" smtClean="0"/>
              <a:t>Click to edit Master title style</a:t>
            </a:r>
            <a:endParaRPr lang="en-US" dirty="0"/>
          </a:p>
        </p:txBody>
      </p:sp>
      <p:sp>
        <p:nvSpPr>
          <p:cNvPr id="3" name="Content Placeholder 2"/>
          <p:cNvSpPr>
            <a:spLocks noGrp="1"/>
          </p:cNvSpPr>
          <p:nvPr>
            <p:ph idx="1"/>
          </p:nvPr>
        </p:nvSpPr>
        <p:spPr>
          <a:xfrm>
            <a:off x="3575050" y="273050"/>
            <a:ext cx="5111750" cy="56405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1"/>
            <a:ext cx="3008313" cy="44784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7" name="Slide Number Placeholder 6"/>
          <p:cNvSpPr>
            <a:spLocks noGrp="1"/>
          </p:cNvSpPr>
          <p:nvPr>
            <p:ph type="sldNum" sz="quarter" idx="12"/>
          </p:nvPr>
        </p:nvSpPr>
        <p:spPr/>
        <p:txBody>
          <a:bodyPr/>
          <a:lstStyle/>
          <a:p>
            <a:fld id="{2C6B1FF6-39B9-40F5-8B67-33C6354A3D4F}" type="slidenum">
              <a:rPr kumimoji="0" lang="en-US" smtClean="0"/>
              <a:pPr eaLnBrk="1" latinLnBrk="0" hangingPunct="1"/>
              <a:t>‹#›</a:t>
            </a:fld>
            <a:endParaRPr kumimoji="0" lang="en-US" dirty="0">
              <a:solidFill>
                <a:schemeClr val="accent3">
                  <a:shade val="75000"/>
                </a:schemeClr>
              </a:solidFill>
            </a:endParaRPr>
          </a:p>
        </p:txBody>
      </p:sp>
    </p:spTree>
    <p:extLst>
      <p:ext uri="{BB962C8B-B14F-4D97-AF65-F5344CB8AC3E}">
        <p14:creationId xmlns:p14="http://schemas.microsoft.com/office/powerpoint/2010/main" val="18164761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solidFill>
                  <a:srgbClr val="06A5BB"/>
                </a:solidFill>
              </a:defRPr>
            </a:lvl1pPr>
          </a:lstStyle>
          <a:p>
            <a:r>
              <a:rPr lang="en-US" dirty="0" smtClean="0"/>
              <a:t>Click to edit Master title style</a:t>
            </a:r>
            <a:endParaRPr lang="en-US" dirty="0"/>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solidFill>
                  <a:srgbClr val="004C6C"/>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7" name="Slide Number Placeholder 6"/>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8362878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solidFill>
                  <a:srgbClr val="004C6C"/>
                </a:solidFill>
              </a:defRPr>
            </a:lvl1pPr>
          </a:lstStyle>
          <a:p>
            <a:r>
              <a:rPr lang="en-US" dirty="0"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113130309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703063"/>
          </a:xfrm>
        </p:spPr>
        <p:txBody>
          <a:bodyPr vert="eaVert"/>
          <a:lstStyle>
            <a:lvl1pPr>
              <a:defRPr>
                <a:solidFill>
                  <a:srgbClr val="004C6C"/>
                </a:solidFill>
              </a:defRPr>
            </a:lvl1pPr>
          </a:lstStyle>
          <a:p>
            <a:r>
              <a:rPr lang="en-US" dirty="0" smtClean="0"/>
              <a:t>Click to edit Master title style</a:t>
            </a:r>
            <a:endParaRPr lang="en-US" dirty="0"/>
          </a:p>
        </p:txBody>
      </p:sp>
      <p:sp>
        <p:nvSpPr>
          <p:cNvPr id="3" name="Vertical Text Placeholder 2"/>
          <p:cNvSpPr>
            <a:spLocks noGrp="1"/>
          </p:cNvSpPr>
          <p:nvPr>
            <p:ph type="body" orient="vert" idx="1"/>
          </p:nvPr>
        </p:nvSpPr>
        <p:spPr>
          <a:xfrm>
            <a:off x="457200" y="274639"/>
            <a:ext cx="6019800" cy="5703062"/>
          </a:xfrm>
        </p:spPr>
        <p:txBody>
          <a:bodyPr vert="eaVert"/>
          <a:lstStyle/>
          <a:p>
            <a:pPr lvl="0"/>
            <a:r>
              <a:rPr lang="en-US" dirty="0" smtClean="0"/>
              <a:t>Click to edit Master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Slide Number Placeholder 5"/>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6679716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ondary Title Layout">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2066355A-084C-D24E-9AD2-7E4FC41EA627}" type="slidenum">
              <a:rPr lang="en-US" smtClean="0"/>
              <a:pPr/>
              <a:t>‹#›</a:t>
            </a:fld>
            <a:endParaRPr lang="en-US"/>
          </a:p>
        </p:txBody>
      </p:sp>
      <p:sp>
        <p:nvSpPr>
          <p:cNvPr id="6" name="Rectangle 5"/>
          <p:cNvSpPr/>
          <p:nvPr userDrawn="1"/>
        </p:nvSpPr>
        <p:spPr>
          <a:xfrm flipV="1">
            <a:off x="0" y="-3"/>
            <a:ext cx="9144000" cy="6195771"/>
          </a:xfrm>
          <a:prstGeom prst="rect">
            <a:avLst/>
          </a:prstGeom>
          <a:solidFill>
            <a:srgbClr val="004C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itle 1"/>
          <p:cNvSpPr>
            <a:spLocks noGrp="1"/>
          </p:cNvSpPr>
          <p:nvPr>
            <p:ph type="ctrTitle"/>
          </p:nvPr>
        </p:nvSpPr>
        <p:spPr>
          <a:xfrm>
            <a:off x="1371600" y="1780870"/>
            <a:ext cx="7086600" cy="1470025"/>
          </a:xfrm>
        </p:spPr>
        <p:txBody>
          <a:bodyPr anchor="b" anchorCtr="0"/>
          <a:lstStyle>
            <a:lvl1pPr algn="l">
              <a:defRPr b="1">
                <a:solidFill>
                  <a:schemeClr val="bg1"/>
                </a:solidFill>
              </a:defRPr>
            </a:lvl1pPr>
          </a:lstStyle>
          <a:p>
            <a:r>
              <a:rPr lang="en-US" dirty="0" smtClean="0"/>
              <a:t>Click to edit Master title style</a:t>
            </a:r>
            <a:endParaRPr lang="en-US" dirty="0"/>
          </a:p>
        </p:txBody>
      </p:sp>
      <p:sp>
        <p:nvSpPr>
          <p:cNvPr id="8" name="Subtitle 2"/>
          <p:cNvSpPr>
            <a:spLocks noGrp="1"/>
          </p:cNvSpPr>
          <p:nvPr>
            <p:ph type="subTitle" idx="1"/>
          </p:nvPr>
        </p:nvSpPr>
        <p:spPr>
          <a:xfrm>
            <a:off x="1371600" y="3536645"/>
            <a:ext cx="6400800" cy="1752600"/>
          </a:xfrm>
        </p:spPr>
        <p:txBody>
          <a:bodyPr/>
          <a:lstStyle>
            <a:lvl1pPr marL="0" indent="0" algn="l">
              <a:buNone/>
              <a:defRPr>
                <a:solidFill>
                  <a:srgbClr val="FAF5E7"/>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Tree>
    <p:extLst>
      <p:ext uri="{BB962C8B-B14F-4D97-AF65-F5344CB8AC3E}">
        <p14:creationId xmlns:p14="http://schemas.microsoft.com/office/powerpoint/2010/main" val="13713458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arge Image Layout">
    <p:spTree>
      <p:nvGrpSpPr>
        <p:cNvPr id="1" name=""/>
        <p:cNvGrpSpPr/>
        <p:nvPr/>
      </p:nvGrpSpPr>
      <p:grpSpPr>
        <a:xfrm>
          <a:off x="0" y="0"/>
          <a:ext cx="0" cy="0"/>
          <a:chOff x="0" y="0"/>
          <a:chExt cx="0" cy="0"/>
        </a:xfrm>
      </p:grpSpPr>
      <p:sp>
        <p:nvSpPr>
          <p:cNvPr id="14" name="Rectangle 13"/>
          <p:cNvSpPr/>
          <p:nvPr userDrawn="1"/>
        </p:nvSpPr>
        <p:spPr>
          <a:xfrm flipV="1">
            <a:off x="0" y="-3"/>
            <a:ext cx="9144000" cy="6195771"/>
          </a:xfrm>
          <a:prstGeom prst="rect">
            <a:avLst/>
          </a:prstGeom>
          <a:solidFill>
            <a:srgbClr val="004C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Content Placeholder 2"/>
          <p:cNvSpPr>
            <a:spLocks noGrp="1"/>
          </p:cNvSpPr>
          <p:nvPr>
            <p:ph idx="1" hasCustomPrompt="1"/>
          </p:nvPr>
        </p:nvSpPr>
        <p:spPr>
          <a:xfrm>
            <a:off x="461850" y="346347"/>
            <a:ext cx="8224949" cy="4759070"/>
          </a:xfrm>
          <a:ln w="57150" cap="rnd" cmpd="sng">
            <a:solidFill>
              <a:schemeClr val="tx1">
                <a:lumMod val="50000"/>
                <a:alpha val="20000"/>
              </a:schemeClr>
            </a:solidFill>
          </a:ln>
          <a:effectLst/>
        </p:spPr>
        <p:txBody>
          <a:bodyPr/>
          <a:lstStyle>
            <a:lvl1pPr marL="0" indent="0">
              <a:buNone/>
              <a:defRPr>
                <a:solidFill>
                  <a:srgbClr val="FFFFFF"/>
                </a:solidFill>
              </a:defRPr>
            </a:lvl1pPr>
          </a:lstStyle>
          <a:p>
            <a:pPr lvl="0"/>
            <a:r>
              <a:rPr lang="en-US" dirty="0" smtClean="0"/>
              <a:t>Insert photos or other object</a:t>
            </a:r>
            <a:endParaRPr lang="en-US" dirty="0"/>
          </a:p>
        </p:txBody>
      </p:sp>
      <p:sp>
        <p:nvSpPr>
          <p:cNvPr id="5" name="Slide Number Placeholder 4"/>
          <p:cNvSpPr>
            <a:spLocks noGrp="1"/>
          </p:cNvSpPr>
          <p:nvPr>
            <p:ph type="sldNum" sz="quarter" idx="12"/>
          </p:nvPr>
        </p:nvSpPr>
        <p:spPr/>
        <p:txBody>
          <a:bodyPr/>
          <a:lstStyle/>
          <a:p>
            <a:fld id="{2066355A-084C-D24E-9AD2-7E4FC41EA627}" type="slidenum">
              <a:rPr lang="en-US" smtClean="0"/>
              <a:pPr/>
              <a:t>‹#›</a:t>
            </a:fld>
            <a:endParaRPr lang="en-US"/>
          </a:p>
        </p:txBody>
      </p:sp>
      <p:sp>
        <p:nvSpPr>
          <p:cNvPr id="11" name="Title 1"/>
          <p:cNvSpPr>
            <a:spLocks noGrp="1"/>
          </p:cNvSpPr>
          <p:nvPr>
            <p:ph type="title"/>
          </p:nvPr>
        </p:nvSpPr>
        <p:spPr>
          <a:xfrm>
            <a:off x="461851" y="5105418"/>
            <a:ext cx="8224948" cy="487452"/>
          </a:xfrm>
        </p:spPr>
        <p:txBody>
          <a:bodyPr anchor="b"/>
          <a:lstStyle>
            <a:lvl1pPr algn="l">
              <a:defRPr sz="2000" b="1">
                <a:solidFill>
                  <a:schemeClr val="bg1"/>
                </a:solidFill>
              </a:defRPr>
            </a:lvl1pPr>
          </a:lstStyle>
          <a:p>
            <a:r>
              <a:rPr lang="en-US" dirty="0" smtClean="0"/>
              <a:t>Click to edit Master title style</a:t>
            </a:r>
            <a:endParaRPr lang="en-US" dirty="0"/>
          </a:p>
        </p:txBody>
      </p:sp>
      <p:sp>
        <p:nvSpPr>
          <p:cNvPr id="12" name="Text Placeholder 3"/>
          <p:cNvSpPr>
            <a:spLocks noGrp="1"/>
          </p:cNvSpPr>
          <p:nvPr>
            <p:ph type="body" sz="half" idx="2"/>
          </p:nvPr>
        </p:nvSpPr>
        <p:spPr>
          <a:xfrm>
            <a:off x="461851" y="5592870"/>
            <a:ext cx="8224948" cy="579330"/>
          </a:xfrm>
        </p:spPr>
        <p:txBody>
          <a:bodyPr/>
          <a:lstStyle>
            <a:lvl1pPr marL="0" indent="0">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Tree>
    <p:extLst>
      <p:ext uri="{BB962C8B-B14F-4D97-AF65-F5344CB8AC3E}">
        <p14:creationId xmlns:p14="http://schemas.microsoft.com/office/powerpoint/2010/main" val="21406565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Full Width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solidFill>
                  <a:srgbClr val="004C6C"/>
                </a:solidFill>
              </a:defRPr>
            </a:lvl1pPr>
          </a:lstStyle>
          <a:p>
            <a:r>
              <a:rPr lang="en-US" dirty="0" smtClean="0"/>
              <a:t>Click to edit Master title style</a:t>
            </a:r>
            <a:endParaRPr lang="en-US" dirty="0"/>
          </a:p>
        </p:txBody>
      </p:sp>
      <p:sp>
        <p:nvSpPr>
          <p:cNvPr id="3" name="Content Placeholder 2"/>
          <p:cNvSpPr>
            <a:spLocks noGrp="1"/>
          </p:cNvSpPr>
          <p:nvPr>
            <p:ph idx="1"/>
          </p:nvPr>
        </p:nvSpPr>
        <p:spPr>
          <a:xfrm>
            <a:off x="0" y="1600201"/>
            <a:ext cx="9144000" cy="4582742"/>
          </a:xfrm>
        </p:spPr>
        <p:txBody>
          <a:bodyPr lIns="548640" rIns="548640" bIns="320040"/>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Slide Number Placeholder 5"/>
          <p:cNvSpPr>
            <a:spLocks noGrp="1"/>
          </p:cNvSpPr>
          <p:nvPr>
            <p:ph type="sldNum" sz="quarter" idx="12"/>
          </p:nvPr>
        </p:nvSpPr>
        <p:spPr>
          <a:xfrm>
            <a:off x="7620534" y="6356350"/>
            <a:ext cx="1066265" cy="365125"/>
          </a:xfrm>
        </p:spPr>
        <p:txBody>
          <a:bodyPr/>
          <a:lstStyle/>
          <a:p>
            <a:fld id="{91AF2B4D-6B12-4EDF-87BB-2B55CECB6611}" type="slidenum">
              <a:rPr lang="en-US" smtClean="0"/>
              <a:pPr/>
              <a:t>‹#›</a:t>
            </a:fld>
            <a:endParaRPr lang="en-US"/>
          </a:p>
        </p:txBody>
      </p:sp>
    </p:spTree>
    <p:extLst>
      <p:ext uri="{BB962C8B-B14F-4D97-AF65-F5344CB8AC3E}">
        <p14:creationId xmlns:p14="http://schemas.microsoft.com/office/powerpoint/2010/main" val="23695481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ots of Text Layout">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2066355A-084C-D24E-9AD2-7E4FC41EA627}" type="slidenum">
              <a:rPr lang="en-US" smtClean="0"/>
              <a:pPr/>
              <a:t>‹#›</a:t>
            </a:fld>
            <a:endParaRPr lang="en-US"/>
          </a:p>
        </p:txBody>
      </p:sp>
      <p:sp>
        <p:nvSpPr>
          <p:cNvPr id="6" name="Title Placeholder 1"/>
          <p:cNvSpPr>
            <a:spLocks noGrp="1"/>
          </p:cNvSpPr>
          <p:nvPr>
            <p:ph type="title"/>
          </p:nvPr>
        </p:nvSpPr>
        <p:spPr>
          <a:xfrm>
            <a:off x="457200" y="120702"/>
            <a:ext cx="8229600" cy="892681"/>
          </a:xfrm>
          <a:prstGeom prst="rect">
            <a:avLst/>
          </a:prstGeom>
        </p:spPr>
        <p:txBody>
          <a:bodyPr vert="horz" lIns="91440" tIns="45720" rIns="91440" bIns="45720" rtlCol="0" anchor="ctr">
            <a:normAutofit/>
          </a:bodyPr>
          <a:lstStyle>
            <a:lvl1pPr>
              <a:defRPr sz="2700" b="1" i="0"/>
            </a:lvl1pPr>
          </a:lstStyle>
          <a:p>
            <a:r>
              <a:rPr lang="en-US" dirty="0" smtClean="0"/>
              <a:t>Click to edit Master title style</a:t>
            </a:r>
            <a:endParaRPr lang="en-US" dirty="0"/>
          </a:p>
        </p:txBody>
      </p:sp>
      <p:sp>
        <p:nvSpPr>
          <p:cNvPr id="10" name="Content Placeholder 2"/>
          <p:cNvSpPr>
            <a:spLocks noGrp="1"/>
          </p:cNvSpPr>
          <p:nvPr>
            <p:ph idx="1"/>
          </p:nvPr>
        </p:nvSpPr>
        <p:spPr>
          <a:xfrm>
            <a:off x="457200" y="1141664"/>
            <a:ext cx="8229599" cy="4900175"/>
          </a:xfrm>
        </p:spPr>
        <p:txBody>
          <a:bodyPr lIns="91440" rIns="91440" bIns="45720">
            <a:normAutofit/>
          </a:bodyPr>
          <a:lstStyle>
            <a:lvl1pPr>
              <a:defRPr sz="1600"/>
            </a:lvl1pPr>
            <a:lvl2pPr>
              <a:defRPr sz="1600"/>
            </a:lvl2pPr>
            <a:lvl3pPr>
              <a:defRPr sz="16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288325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none">
                <a:solidFill>
                  <a:srgbClr val="004C6C"/>
                </a:solidFill>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6" name="Slide Number Placeholder 5"/>
          <p:cNvSpPr>
            <a:spLocks noGrp="1"/>
          </p:cNvSpPr>
          <p:nvPr>
            <p:ph type="sldNum" sz="quarter" idx="12"/>
          </p:nvPr>
        </p:nvSpPr>
        <p:spPr/>
        <p:txBody>
          <a:bodyPr/>
          <a:lstStyle/>
          <a:p>
            <a:fld id="{91AF2B4D-6B12-4EDF-87BB-2B55CECB6611}" type="slidenum">
              <a:rPr lang="en-US" smtClean="0"/>
              <a:pPr/>
              <a:t>‹#›</a:t>
            </a:fld>
            <a:endParaRPr lang="en-US"/>
          </a:p>
        </p:txBody>
      </p:sp>
    </p:spTree>
    <p:extLst>
      <p:ext uri="{BB962C8B-B14F-4D97-AF65-F5344CB8AC3E}">
        <p14:creationId xmlns:p14="http://schemas.microsoft.com/office/powerpoint/2010/main" val="279335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solidFill>
                  <a:srgbClr val="004C6C"/>
                </a:solidFill>
              </a:defRPr>
            </a:lvl1pPr>
          </a:lstStyle>
          <a:p>
            <a:r>
              <a:rPr lang="en-US" dirty="0" smtClean="0"/>
              <a:t>Click to edit Master title style</a:t>
            </a:r>
            <a:endParaRPr lang="en-US" dirty="0"/>
          </a:p>
        </p:txBody>
      </p:sp>
      <p:sp>
        <p:nvSpPr>
          <p:cNvPr id="3" name="Content Placeholder 2"/>
          <p:cNvSpPr>
            <a:spLocks noGrp="1"/>
          </p:cNvSpPr>
          <p:nvPr>
            <p:ph sz="half" idx="1"/>
          </p:nvPr>
        </p:nvSpPr>
        <p:spPr>
          <a:xfrm>
            <a:off x="457200" y="1600201"/>
            <a:ext cx="4038600" cy="430053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30053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6"/>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2214476361"/>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solidFill>
                  <a:srgbClr val="004C6C"/>
                </a:solidFill>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457200" y="1496629"/>
            <a:ext cx="4040188" cy="639762"/>
          </a:xfrm>
        </p:spPr>
        <p:txBody>
          <a:bodyPr anchor="b"/>
          <a:lstStyle>
            <a:lvl1pPr marL="0" indent="0">
              <a:buNone/>
              <a:defRPr sz="2400" b="1">
                <a:solidFill>
                  <a:srgbClr val="06A5BB"/>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457200" y="2174875"/>
            <a:ext cx="4040188" cy="3725859"/>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4645025" y="1496629"/>
            <a:ext cx="4041775" cy="639762"/>
          </a:xfrm>
        </p:spPr>
        <p:txBody>
          <a:bodyPr anchor="b"/>
          <a:lstStyle>
            <a:lvl1pPr marL="0" indent="0">
              <a:buNone/>
              <a:defRPr sz="2400" b="1">
                <a:solidFill>
                  <a:srgbClr val="06A5BB"/>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6" name="Content Placeholder 5"/>
          <p:cNvSpPr>
            <a:spLocks noGrp="1"/>
          </p:cNvSpPr>
          <p:nvPr>
            <p:ph sz="quarter" idx="4"/>
          </p:nvPr>
        </p:nvSpPr>
        <p:spPr>
          <a:xfrm>
            <a:off x="4645025" y="2174875"/>
            <a:ext cx="4041775" cy="3725859"/>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Slide Number Placeholder 8"/>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39040892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2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5" name="Slide Number Placeholder 4"/>
          <p:cNvSpPr>
            <a:spLocks noGrp="1"/>
          </p:cNvSpPr>
          <p:nvPr>
            <p:ph type="sldNum" sz="quarter" idx="12"/>
          </p:nvPr>
        </p:nvSpPr>
        <p:spPr/>
        <p:txBody>
          <a:bodyPr/>
          <a:lstStyle/>
          <a:p>
            <a:fld id="{2066355A-084C-D24E-9AD2-7E4FC41EA627}" type="slidenum">
              <a:rPr lang="en-US" smtClean="0"/>
              <a:pPr/>
              <a:t>‹#›</a:t>
            </a:fld>
            <a:endParaRPr lang="en-US"/>
          </a:p>
        </p:txBody>
      </p:sp>
    </p:spTree>
    <p:extLst>
      <p:ext uri="{BB962C8B-B14F-4D97-AF65-F5344CB8AC3E}">
        <p14:creationId xmlns:p14="http://schemas.microsoft.com/office/powerpoint/2010/main" val="2119040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p:cNvSpPr/>
          <p:nvPr userDrawn="1"/>
        </p:nvSpPr>
        <p:spPr>
          <a:xfrm>
            <a:off x="0" y="6210684"/>
            <a:ext cx="9144000" cy="647316"/>
          </a:xfrm>
          <a:prstGeom prst="rect">
            <a:avLst/>
          </a:prstGeom>
          <a:solidFill>
            <a:srgbClr val="FAF5E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600201"/>
            <a:ext cx="8229600" cy="4300534"/>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Slide Number Placeholder 5"/>
          <p:cNvSpPr>
            <a:spLocks noGrp="1"/>
          </p:cNvSpPr>
          <p:nvPr>
            <p:ph type="sldNum" sz="quarter" idx="4"/>
          </p:nvPr>
        </p:nvSpPr>
        <p:spPr>
          <a:xfrm>
            <a:off x="7620534" y="6356350"/>
            <a:ext cx="1066265" cy="365125"/>
          </a:xfrm>
          <a:prstGeom prst="rect">
            <a:avLst/>
          </a:prstGeom>
        </p:spPr>
        <p:txBody>
          <a:bodyPr vert="horz" lIns="91440" tIns="45720" rIns="91440" bIns="45720" rtlCol="0" anchor="ctr"/>
          <a:lstStyle>
            <a:lvl1pPr algn="r">
              <a:defRPr sz="1200">
                <a:solidFill>
                  <a:schemeClr val="bg1">
                    <a:lumMod val="50000"/>
                  </a:schemeClr>
                </a:solidFill>
              </a:defRPr>
            </a:lvl1pPr>
          </a:lstStyle>
          <a:p>
            <a:fld id="{2066355A-084C-D24E-9AD2-7E4FC41EA627}" type="slidenum">
              <a:rPr lang="en-US" smtClean="0"/>
              <a:pPr/>
              <a:t>‹#›</a:t>
            </a:fld>
            <a:endParaRPr lang="en-US"/>
          </a:p>
        </p:txBody>
      </p:sp>
      <p:cxnSp>
        <p:nvCxnSpPr>
          <p:cNvPr id="10" name="Straight Connector 9"/>
          <p:cNvCxnSpPr/>
          <p:nvPr userDrawn="1"/>
        </p:nvCxnSpPr>
        <p:spPr>
          <a:xfrm>
            <a:off x="0" y="6210684"/>
            <a:ext cx="9144000" cy="0"/>
          </a:xfrm>
          <a:prstGeom prst="line">
            <a:avLst/>
          </a:prstGeom>
          <a:ln w="38100" cmpd="sng">
            <a:solidFill>
              <a:srgbClr val="EAE6D2"/>
            </a:solidFill>
          </a:ln>
          <a:effectLst/>
        </p:spPr>
        <p:style>
          <a:lnRef idx="2">
            <a:schemeClr val="accent1"/>
          </a:lnRef>
          <a:fillRef idx="0">
            <a:schemeClr val="accent1"/>
          </a:fillRef>
          <a:effectRef idx="1">
            <a:schemeClr val="accent1"/>
          </a:effectRef>
          <a:fontRef idx="minor">
            <a:schemeClr val="tx1"/>
          </a:fontRef>
        </p:style>
      </p:cxnSp>
      <p:pic>
        <p:nvPicPr>
          <p:cNvPr id="11" name="Picture 10" descr="slc-logo-abbr.png"/>
          <p:cNvPicPr>
            <a:picLocks noChangeAspect="1"/>
          </p:cNvPicPr>
          <p:nvPr userDrawn="1"/>
        </p:nvPicPr>
        <p:blipFill>
          <a:blip r:embed="rId17">
            <a:extLst>
              <a:ext uri="{28A0092B-C50C-407E-A947-70E740481C1C}">
                <a14:useLocalDpi xmlns:a14="http://schemas.microsoft.com/office/drawing/2010/main" val="0"/>
              </a:ext>
            </a:extLst>
          </a:blip>
          <a:stretch>
            <a:fillRect/>
          </a:stretch>
        </p:blipFill>
        <p:spPr>
          <a:xfrm>
            <a:off x="1910305" y="6337606"/>
            <a:ext cx="1028063" cy="406363"/>
          </a:xfrm>
          <a:prstGeom prst="rect">
            <a:avLst/>
          </a:prstGeom>
        </p:spPr>
      </p:pic>
      <p:pic>
        <p:nvPicPr>
          <p:cNvPr id="7" name="Picture 6"/>
          <p:cNvPicPr>
            <a:picLocks noChangeAspect="1"/>
          </p:cNvPicPr>
          <p:nvPr userDrawn="1"/>
        </p:nvPicPr>
        <p:blipFill>
          <a:blip r:embed="rId18">
            <a:extLst>
              <a:ext uri="{28A0092B-C50C-407E-A947-70E740481C1C}">
                <a14:useLocalDpi xmlns:a14="http://schemas.microsoft.com/office/drawing/2010/main" val="0"/>
              </a:ext>
            </a:extLst>
          </a:blip>
          <a:stretch>
            <a:fillRect/>
          </a:stretch>
        </p:blipFill>
        <p:spPr>
          <a:xfrm>
            <a:off x="3093343" y="6337606"/>
            <a:ext cx="1628555" cy="406363"/>
          </a:xfrm>
          <a:prstGeom prst="rect">
            <a:avLst/>
          </a:prstGeom>
        </p:spPr>
      </p:pic>
      <p:pic>
        <p:nvPicPr>
          <p:cNvPr id="9" name="Picture 8"/>
          <p:cNvPicPr>
            <a:picLocks noChangeAspect="1"/>
          </p:cNvPicPr>
          <p:nvPr userDrawn="1"/>
        </p:nvPicPr>
        <p:blipFill rotWithShape="1">
          <a:blip r:embed="rId19">
            <a:extLst>
              <a:ext uri="{28A0092B-C50C-407E-A947-70E740481C1C}">
                <a14:useLocalDpi xmlns:a14="http://schemas.microsoft.com/office/drawing/2010/main" val="0"/>
              </a:ext>
            </a:extLst>
          </a:blip>
          <a:srcRect t="6133"/>
          <a:stretch/>
        </p:blipFill>
        <p:spPr>
          <a:xfrm>
            <a:off x="51854" y="6248400"/>
            <a:ext cx="1725255" cy="577227"/>
          </a:xfrm>
          <a:prstGeom prst="rect">
            <a:avLst/>
          </a:prstGeom>
        </p:spPr>
      </p:pic>
    </p:spTree>
    <p:extLst>
      <p:ext uri="{BB962C8B-B14F-4D97-AF65-F5344CB8AC3E}">
        <p14:creationId xmlns:p14="http://schemas.microsoft.com/office/powerpoint/2010/main" val="1010923844"/>
      </p:ext>
    </p:extLst>
  </p:cSld>
  <p:clrMap bg1="lt1" tx1="dk1" bg2="lt2" tx2="dk2" accent1="accent1" accent2="accent2" accent3="accent3" accent4="accent4" accent5="accent5" accent6="accent6" hlink="hlink" folHlink="folHlink"/>
  <p:sldLayoutIdLst>
    <p:sldLayoutId id="2147493468" r:id="rId1"/>
    <p:sldLayoutId id="2147493479" r:id="rId2"/>
    <p:sldLayoutId id="2147493480" r:id="rId3"/>
    <p:sldLayoutId id="2147493469" r:id="rId4"/>
    <p:sldLayoutId id="2147493482" r:id="rId5"/>
    <p:sldLayoutId id="2147493470" r:id="rId6"/>
    <p:sldLayoutId id="2147493471" r:id="rId7"/>
    <p:sldLayoutId id="2147493472" r:id="rId8"/>
    <p:sldLayoutId id="2147493481" r:id="rId9"/>
    <p:sldLayoutId id="2147493473" r:id="rId10"/>
    <p:sldLayoutId id="2147493474" r:id="rId11"/>
    <p:sldLayoutId id="2147493475" r:id="rId12"/>
    <p:sldLayoutId id="2147493476" r:id="rId13"/>
    <p:sldLayoutId id="2147493477" r:id="rId14"/>
    <p:sldLayoutId id="2147493478" r:id="rId15"/>
  </p:sldLayoutIdLst>
  <p:hf hdr="0"/>
  <p:txStyles>
    <p:titleStyle>
      <a:lvl1pPr algn="l" defTabSz="457200" rtl="0" eaLnBrk="1" latinLnBrk="0" hangingPunct="1">
        <a:spcBef>
          <a:spcPct val="0"/>
        </a:spcBef>
        <a:buNone/>
        <a:defRPr sz="3600" kern="1200">
          <a:solidFill>
            <a:srgbClr val="004C6C"/>
          </a:solidFill>
          <a:latin typeface="+mj-lt"/>
          <a:ea typeface="+mj-ea"/>
          <a:cs typeface="+mj-cs"/>
        </a:defRPr>
      </a:lvl1pPr>
    </p:titleStyle>
    <p:bodyStyle>
      <a:lvl1pPr marL="342900" indent="-342900" algn="l" defTabSz="457200" rtl="0" eaLnBrk="1" latinLnBrk="0" hangingPunct="1">
        <a:spcBef>
          <a:spcPct val="20000"/>
        </a:spcBef>
        <a:buClr>
          <a:srgbClr val="06A5BB"/>
        </a:buClr>
        <a:buFont typeface="Arial"/>
        <a:buChar char="•"/>
        <a:defRPr sz="2700" kern="1200">
          <a:solidFill>
            <a:schemeClr val="tx1"/>
          </a:solidFill>
          <a:latin typeface="+mn-lt"/>
          <a:ea typeface="+mn-ea"/>
          <a:cs typeface="+mn-cs"/>
        </a:defRPr>
      </a:lvl1pPr>
      <a:lvl2pPr marL="742950" indent="-285750" algn="l" defTabSz="457200" rtl="0" eaLnBrk="1" latinLnBrk="0" hangingPunct="1">
        <a:spcBef>
          <a:spcPct val="20000"/>
        </a:spcBef>
        <a:buClr>
          <a:srgbClr val="06A5BB"/>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06A5BB"/>
        </a:buClr>
        <a:buFont typeface="Arial"/>
        <a:buChar char="•"/>
        <a:defRPr sz="2100" kern="1200">
          <a:solidFill>
            <a:schemeClr val="tx1"/>
          </a:solidFill>
          <a:latin typeface="+mn-lt"/>
          <a:ea typeface="+mn-ea"/>
          <a:cs typeface="+mn-cs"/>
        </a:defRPr>
      </a:lvl3pPr>
      <a:lvl4pPr marL="1600200" indent="-228600" algn="l" defTabSz="457200" rtl="0" eaLnBrk="1" latinLnBrk="0" hangingPunct="1">
        <a:spcBef>
          <a:spcPct val="20000"/>
        </a:spcBef>
        <a:buClr>
          <a:srgbClr val="06A5BB"/>
        </a:buClr>
        <a:buFont typeface="Arial"/>
        <a:buChar char="–"/>
        <a:defRPr sz="1600" kern="1200">
          <a:solidFill>
            <a:schemeClr val="tx1"/>
          </a:solidFill>
          <a:latin typeface="+mn-lt"/>
          <a:ea typeface="+mn-ea"/>
          <a:cs typeface="+mn-cs"/>
        </a:defRPr>
      </a:lvl4pPr>
      <a:lvl5pPr marL="2057400" indent="-228600" algn="l" defTabSz="457200" rtl="0" eaLnBrk="1" latinLnBrk="0" hangingPunct="1">
        <a:spcBef>
          <a:spcPct val="20000"/>
        </a:spcBef>
        <a:buClr>
          <a:srgbClr val="06A5BB"/>
        </a:buClr>
        <a:buFont typeface="Arial"/>
        <a:buChar char="»"/>
        <a:defRPr sz="14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4.xml"/><Relationship Id="rId5" Type="http://schemas.openxmlformats.org/officeDocument/2006/relationships/image" Target="../media/image3.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xml"/><Relationship Id="rId6" Type="http://schemas.openxmlformats.org/officeDocument/2006/relationships/image" Target="../media/image14.jpeg"/><Relationship Id="rId5" Type="http://schemas.openxmlformats.org/officeDocument/2006/relationships/image" Target="../media/image13.pn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xml"/><Relationship Id="rId5" Type="http://schemas.openxmlformats.org/officeDocument/2006/relationships/image" Target="../media/image15.pn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xml"/><Relationship Id="rId5" Type="http://schemas.openxmlformats.org/officeDocument/2006/relationships/image" Target="../media/image16.png"/><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4.xml"/><Relationship Id="rId5" Type="http://schemas.openxmlformats.org/officeDocument/2006/relationships/image" Target="../media/image3.png"/><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xml"/><Relationship Id="rId5" Type="http://schemas.openxmlformats.org/officeDocument/2006/relationships/image" Target="../media/image17.png"/><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xml"/><Relationship Id="rId5" Type="http://schemas.openxmlformats.org/officeDocument/2006/relationships/image" Target="../media/image18.jpeg"/><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xml"/><Relationship Id="rId6" Type="http://schemas.openxmlformats.org/officeDocument/2006/relationships/image" Target="../media/image19.png"/><Relationship Id="rId5" Type="http://schemas.openxmlformats.org/officeDocument/2006/relationships/hyperlink" Target="https://www.google.com/" TargetMode="External"/><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0.jpeg"/><Relationship Id="rId1" Type="http://schemas.openxmlformats.org/officeDocument/2006/relationships/slideLayout" Target="../slideLayouts/slideLayout4.xml"/><Relationship Id="rId5"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xml"/><Relationship Id="rId6" Type="http://schemas.openxmlformats.org/officeDocument/2006/relationships/image" Target="../media/image21.jpeg"/><Relationship Id="rId5" Type="http://schemas.openxmlformats.org/officeDocument/2006/relationships/hyperlink" Target="https://search.ct.agilix.com/dec2011/Resource/1454651/lmco/LRMISearch.vhtml" TargetMode="External"/><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2.jpeg"/><Relationship Id="rId1" Type="http://schemas.openxmlformats.org/officeDocument/2006/relationships/slideLayout" Target="../slideLayouts/slideLayout4.xml"/><Relationship Id="rId5" Type="http://schemas.openxmlformats.org/officeDocument/2006/relationships/image" Target="../media/image3.png"/><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4.xml"/><Relationship Id="rId5" Type="http://schemas.openxmlformats.org/officeDocument/2006/relationships/image" Target="../media/image3.png"/><Relationship Id="rId4" Type="http://schemas.openxmlformats.org/officeDocument/2006/relationships/image" Target="../media/image2.png"/></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xml"/><Relationship Id="rId5" Type="http://schemas.openxmlformats.org/officeDocument/2006/relationships/hyperlink" Target="mailto:michael@edusystemics.com" TargetMode="External"/><Relationship Id="rId4" Type="http://schemas.openxmlformats.org/officeDocument/2006/relationships/image" Target="../media/image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23.wmf"/><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hyperlink" Target="http://lrmi.net/" TargetMode="External"/><Relationship Id="rId2" Type="http://schemas.openxmlformats.org/officeDocument/2006/relationships/hyperlink" Target="http://www.corestandards.org/" TargetMode="External"/><Relationship Id="rId1" Type="http://schemas.openxmlformats.org/officeDocument/2006/relationships/slideLayout" Target="../slideLayouts/slideLayout4.xml"/><Relationship Id="rId5" Type="http://schemas.openxmlformats.org/officeDocument/2006/relationships/hyperlink" Target="http://www.slcedu.org/" TargetMode="External"/><Relationship Id="rId4" Type="http://schemas.openxmlformats.org/officeDocument/2006/relationships/hyperlink" Target="http://learningregistry.org/"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2.png"/><Relationship Id="rId7"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4.xml"/><Relationship Id="rId6" Type="http://schemas.openxmlformats.org/officeDocument/2006/relationships/hyperlink" Target="http://www.lrmi.net" TargetMode="External"/><Relationship Id="rId5" Type="http://schemas.openxmlformats.org/officeDocument/2006/relationships/image" Target="../media/image10.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ctrTitle"/>
          </p:nvPr>
        </p:nvSpPr>
        <p:spPr/>
        <p:txBody>
          <a:bodyPr>
            <a:normAutofit fontScale="90000"/>
          </a:bodyPr>
          <a:lstStyle/>
          <a:p>
            <a:r>
              <a:rPr lang="en-US" dirty="0"/>
              <a:t>Learning Maps, Common IDs and the Common Core</a:t>
            </a:r>
            <a:br>
              <a:rPr lang="en-US" dirty="0"/>
            </a:br>
            <a:endParaRPr lang="en-US" dirty="0"/>
          </a:p>
        </p:txBody>
      </p:sp>
      <p:sp>
        <p:nvSpPr>
          <p:cNvPr id="9" name="Subtitle 8"/>
          <p:cNvSpPr>
            <a:spLocks noGrp="1"/>
          </p:cNvSpPr>
          <p:nvPr>
            <p:ph type="subTitle" idx="1"/>
          </p:nvPr>
        </p:nvSpPr>
        <p:spPr>
          <a:xfrm>
            <a:off x="1371600" y="3330054"/>
            <a:ext cx="7086600" cy="3026295"/>
          </a:xfrm>
        </p:spPr>
        <p:txBody>
          <a:bodyPr>
            <a:normAutofit fontScale="85000" lnSpcReduction="20000"/>
          </a:bodyPr>
          <a:lstStyle/>
          <a:p>
            <a:pPr indent="-457200"/>
            <a:r>
              <a:rPr lang="en-US" dirty="0" smtClean="0"/>
              <a:t>Maureen Wentworth</a:t>
            </a:r>
            <a:br>
              <a:rPr lang="en-US" dirty="0" smtClean="0"/>
            </a:br>
            <a:r>
              <a:rPr lang="en-US" dirty="0" smtClean="0"/>
              <a:t>	Council of Chief State School Officers</a:t>
            </a:r>
          </a:p>
          <a:p>
            <a:pPr indent="-457200"/>
            <a:r>
              <a:rPr lang="en-US" dirty="0" smtClean="0"/>
              <a:t>Michael Jay</a:t>
            </a:r>
            <a:br>
              <a:rPr lang="en-US" dirty="0" smtClean="0"/>
            </a:br>
            <a:r>
              <a:rPr lang="en-US" dirty="0" smtClean="0"/>
              <a:t>	Educational </a:t>
            </a:r>
            <a:r>
              <a:rPr lang="en-US" dirty="0" err="1" smtClean="0"/>
              <a:t>Systemics</a:t>
            </a:r>
            <a:r>
              <a:rPr lang="en-US" dirty="0"/>
              <a:t/>
            </a:r>
            <a:br>
              <a:rPr lang="en-US" dirty="0"/>
            </a:br>
            <a:r>
              <a:rPr lang="en-US" dirty="0" smtClean="0"/>
              <a:t>	Association of Educational Publishers</a:t>
            </a:r>
          </a:p>
          <a:p>
            <a:pPr indent="-457200"/>
            <a:r>
              <a:rPr lang="en-US" dirty="0" smtClean="0"/>
              <a:t>Sharren Bates</a:t>
            </a:r>
            <a:br>
              <a:rPr lang="en-US" dirty="0" smtClean="0"/>
            </a:br>
            <a:r>
              <a:rPr lang="en-US" dirty="0" smtClean="0"/>
              <a:t>	Bill &amp; Melinda Gates Foundation</a:t>
            </a:r>
          </a:p>
          <a:p>
            <a:pPr indent="-457200"/>
            <a:r>
              <a:rPr lang="en-US" dirty="0" smtClean="0"/>
              <a:t>Brandt Redd</a:t>
            </a:r>
            <a:br>
              <a:rPr lang="en-US" dirty="0" smtClean="0"/>
            </a:br>
            <a:r>
              <a:rPr lang="en-US" dirty="0" smtClean="0"/>
              <a:t>	Bill &amp; Melinda Gates Foundation</a:t>
            </a:r>
            <a:endParaRPr lang="en-US" dirty="0"/>
          </a:p>
        </p:txBody>
      </p:sp>
      <p:sp>
        <p:nvSpPr>
          <p:cNvPr id="5" name="Slide Number Placeholder 4"/>
          <p:cNvSpPr>
            <a:spLocks noGrp="1"/>
          </p:cNvSpPr>
          <p:nvPr>
            <p:ph type="sldNum" sz="quarter" idx="12"/>
          </p:nvPr>
        </p:nvSpPr>
        <p:spPr/>
        <p:txBody>
          <a:bodyPr/>
          <a:lstStyle/>
          <a:p>
            <a:fld id="{2066355A-084C-D24E-9AD2-7E4FC41EA627}" type="slidenum">
              <a:rPr lang="en-US" smtClean="0"/>
              <a:pPr/>
              <a:t>1</a:t>
            </a:fld>
            <a:endParaRPr lang="en-US"/>
          </a:p>
        </p:txBody>
      </p:sp>
    </p:spTree>
    <p:extLst>
      <p:ext uri="{BB962C8B-B14F-4D97-AF65-F5344CB8AC3E}">
        <p14:creationId xmlns:p14="http://schemas.microsoft.com/office/powerpoint/2010/main" val="211092096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6" name="Rectangle 8"/>
          <p:cNvSpPr>
            <a:spLocks noGrp="1" noChangeArrowheads="1"/>
          </p:cNvSpPr>
          <p:nvPr>
            <p:ph type="title"/>
          </p:nvPr>
        </p:nvSpPr>
        <p:spPr>
          <a:xfrm>
            <a:off x="457200" y="274638"/>
            <a:ext cx="8229600" cy="1323975"/>
          </a:xfrm>
        </p:spPr>
        <p:txBody>
          <a:bodyPr anchor="t"/>
          <a:lstStyle/>
          <a:p>
            <a:pPr algn="ctr" eaLnBrk="1" hangingPunct="1">
              <a:tabLst>
                <a:tab pos="723900" algn="l"/>
                <a:tab pos="1447800" algn="l"/>
                <a:tab pos="2171700" algn="l"/>
                <a:tab pos="2882900" algn="l"/>
                <a:tab pos="3606800" algn="l"/>
                <a:tab pos="4343400" algn="l"/>
                <a:tab pos="5067300" algn="l"/>
                <a:tab pos="5791200" algn="l"/>
                <a:tab pos="6515100" algn="l"/>
                <a:tab pos="7226300" algn="l"/>
                <a:tab pos="7950200" algn="l"/>
                <a:tab pos="7962900" algn="l"/>
              </a:tabLst>
              <a:defRPr/>
            </a:pPr>
            <a:r>
              <a:rPr lang="en-US" sz="4400" smtClean="0">
                <a:solidFill>
                  <a:srgbClr val="173742"/>
                </a:solidFill>
                <a:latin typeface="Calibri Bold" charset="0"/>
                <a:cs typeface="Calibri Bold" charset="0"/>
                <a:sym typeface="Calibri Bold" charset="0"/>
              </a:rPr>
              <a:t>WHO IS THE LRMI?</a:t>
            </a:r>
            <a:endParaRPr lang="en-US" sz="4400" smtClean="0">
              <a:solidFill>
                <a:srgbClr val="173742"/>
              </a:solidFill>
              <a:latin typeface="Calibri Bold" charset="0"/>
              <a:sym typeface="Calibri Bold" charset="0"/>
            </a:endParaRPr>
          </a:p>
        </p:txBody>
      </p:sp>
      <p:sp>
        <p:nvSpPr>
          <p:cNvPr id="12292" name="Line 2"/>
          <p:cNvSpPr>
            <a:spLocks noChangeShapeType="1"/>
          </p:cNvSpPr>
          <p:nvPr/>
        </p:nvSpPr>
        <p:spPr bwMode="auto">
          <a:xfrm>
            <a:off x="0" y="6210300"/>
            <a:ext cx="9144000" cy="0"/>
          </a:xfrm>
          <a:prstGeom prst="line">
            <a:avLst/>
          </a:prstGeom>
          <a:noFill/>
          <a:ln w="38100">
            <a:solidFill>
              <a:srgbClr val="EAE6D2"/>
            </a:solidFill>
            <a:round/>
            <a:headEnd/>
            <a:tailEnd/>
          </a:ln>
          <a:extLst>
            <a:ext uri="{909E8E84-426E-40DD-AFC4-6F175D3DCCD1}">
              <a14:hiddenFill xmlns:a14="http://schemas.microsoft.com/office/drawing/2010/main">
                <a:noFill/>
              </a14:hiddenFill>
            </a:ext>
          </a:extLst>
        </p:spPr>
        <p:txBody>
          <a:bodyPr lIns="0" tIns="0" rIns="0" bIns="0"/>
          <a:lstStyle/>
          <a:p>
            <a:endParaRPr lang="en-US"/>
          </a:p>
        </p:txBody>
      </p:sp>
      <p:pic>
        <p:nvPicPr>
          <p:cNvPr id="1229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9763" y="6337300"/>
            <a:ext cx="1027112"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round/>
                <a:headEnd/>
                <a:tailEnd/>
              </a14:hiddenLine>
            </a:ext>
          </a:extLst>
        </p:spPr>
      </p:pic>
      <p:pic>
        <p:nvPicPr>
          <p:cNvPr id="1229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92450" y="6337300"/>
            <a:ext cx="1628775"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round/>
                <a:headEnd/>
                <a:tailEnd/>
              </a14:hiddenLine>
            </a:ext>
          </a:extLst>
        </p:spPr>
      </p:pic>
      <p:pic>
        <p:nvPicPr>
          <p:cNvPr id="12295" name="Picture 5"/>
          <p:cNvPicPr>
            <a:picLocks noChangeAspect="1" noChangeArrowheads="1"/>
          </p:cNvPicPr>
          <p:nvPr/>
        </p:nvPicPr>
        <p:blipFill>
          <a:blip r:embed="rId5">
            <a:extLst>
              <a:ext uri="{28A0092B-C50C-407E-A947-70E740481C1C}">
                <a14:useLocalDpi xmlns:a14="http://schemas.microsoft.com/office/drawing/2010/main" val="0"/>
              </a:ext>
            </a:extLst>
          </a:blip>
          <a:srcRect t="6133"/>
          <a:stretch>
            <a:fillRect/>
          </a:stretch>
        </p:blipFill>
        <p:spPr bwMode="auto">
          <a:xfrm>
            <a:off x="50800" y="6248400"/>
            <a:ext cx="1725613"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round/>
                <a:headEnd/>
                <a:tailEnd/>
              </a14:hiddenLine>
            </a:ext>
          </a:extLst>
        </p:spPr>
      </p:pic>
      <p:sp>
        <p:nvSpPr>
          <p:cNvPr id="12299" name="Rectangle 11"/>
          <p:cNvSpPr>
            <a:spLocks/>
          </p:cNvSpPr>
          <p:nvPr/>
        </p:nvSpPr>
        <p:spPr bwMode="auto">
          <a:xfrm>
            <a:off x="762000" y="1447800"/>
            <a:ext cx="7785100" cy="435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type="none" w="med" len="med"/>
                <a:tailEnd type="none" w="med" len="med"/>
              </a14:hiddenLine>
            </a:ext>
          </a:extLst>
        </p:spPr>
        <p:txBody>
          <a:bodyPr lIns="38100" tIns="38100" rIns="38100" bIns="38100"/>
          <a:lstStyle/>
          <a:p>
            <a:pPr algn="l">
              <a:lnSpc>
                <a:spcPct val="50000"/>
              </a:lnSpc>
              <a:spcBef>
                <a:spcPts val="1400"/>
              </a:spcBef>
              <a:tabLst>
                <a:tab pos="1066800" algn="l"/>
                <a:tab pos="1790700" algn="l"/>
                <a:tab pos="2514600" algn="l"/>
                <a:tab pos="3225800" algn="l"/>
                <a:tab pos="3949700" algn="l"/>
                <a:tab pos="4686300" algn="l"/>
                <a:tab pos="5410200" algn="l"/>
                <a:tab pos="6134100" algn="l"/>
                <a:tab pos="6858000" algn="l"/>
                <a:tab pos="7569200" algn="l"/>
                <a:tab pos="8293100" algn="l"/>
                <a:tab pos="8686800" algn="l"/>
                <a:tab pos="1066800" algn="l"/>
                <a:tab pos="1790700" algn="l"/>
                <a:tab pos="2514600" algn="l"/>
                <a:tab pos="3225800" algn="l"/>
                <a:tab pos="3949700" algn="l"/>
                <a:tab pos="4686300" algn="l"/>
                <a:tab pos="5410200" algn="l"/>
                <a:tab pos="6134100" algn="l"/>
                <a:tab pos="6858000" algn="l"/>
                <a:tab pos="7569200" algn="l"/>
                <a:tab pos="8293100" algn="l"/>
                <a:tab pos="8686800" algn="l"/>
                <a:tab pos="1066800" algn="l"/>
                <a:tab pos="1790700" algn="l"/>
                <a:tab pos="2514600" algn="l"/>
                <a:tab pos="3225800" algn="l"/>
                <a:tab pos="3949700" algn="l"/>
                <a:tab pos="4686300" algn="l"/>
                <a:tab pos="5410200" algn="l"/>
                <a:tab pos="6134100" algn="l"/>
              </a:tabLst>
              <a:defRPr/>
            </a:pPr>
            <a:r>
              <a:rPr lang="en-US" sz="2400" dirty="0">
                <a:latin typeface="Calibri Bold" charset="0"/>
                <a:ea typeface="ＭＳ Ｐゴシック" charset="0"/>
                <a:cs typeface="Calibri Bold" charset="0"/>
                <a:sym typeface="Calibri Bold" charset="0"/>
              </a:rPr>
              <a:t>Leadership</a:t>
            </a:r>
            <a:endParaRPr lang="en-US" sz="1800" dirty="0">
              <a:solidFill>
                <a:schemeClr val="tx1"/>
              </a:solidFill>
              <a:latin typeface="Arial" charset="0"/>
              <a:ea typeface="ＭＳ Ｐゴシック" charset="0"/>
              <a:cs typeface="Arial" charset="0"/>
              <a:sym typeface="Arial" charset="0"/>
            </a:endParaRPr>
          </a:p>
          <a:p>
            <a:pPr marL="731520" indent="-274320" algn="l">
              <a:lnSpc>
                <a:spcPct val="50000"/>
              </a:lnSpc>
              <a:spcBef>
                <a:spcPts val="1400"/>
              </a:spcBef>
              <a:buClr>
                <a:srgbClr val="000000"/>
              </a:buClr>
              <a:buSzPct val="100000"/>
              <a:buFont typeface="Arial" charset="0"/>
              <a:buChar char="•"/>
              <a:tabLst>
                <a:tab pos="1066800" algn="l"/>
                <a:tab pos="1790700" algn="l"/>
                <a:tab pos="2514600" algn="l"/>
                <a:tab pos="3225800" algn="l"/>
                <a:tab pos="3949700" algn="l"/>
                <a:tab pos="4686300" algn="l"/>
                <a:tab pos="5410200" algn="l"/>
                <a:tab pos="6134100" algn="l"/>
                <a:tab pos="6858000" algn="l"/>
                <a:tab pos="7569200" algn="l"/>
                <a:tab pos="8293100" algn="l"/>
                <a:tab pos="8686800" algn="l"/>
                <a:tab pos="1066800" algn="l"/>
                <a:tab pos="1790700" algn="l"/>
                <a:tab pos="2514600" algn="l"/>
                <a:tab pos="3225800" algn="l"/>
                <a:tab pos="3949700" algn="l"/>
                <a:tab pos="4686300" algn="l"/>
                <a:tab pos="5410200" algn="l"/>
                <a:tab pos="6134100" algn="l"/>
                <a:tab pos="6858000" algn="l"/>
                <a:tab pos="7569200" algn="l"/>
                <a:tab pos="8293100" algn="l"/>
                <a:tab pos="8686800" algn="l"/>
                <a:tab pos="1066800" algn="l"/>
                <a:tab pos="1790700" algn="l"/>
                <a:tab pos="2514600" algn="l"/>
                <a:tab pos="3225800" algn="l"/>
                <a:tab pos="3949700" algn="l"/>
                <a:tab pos="4686300" algn="l"/>
                <a:tab pos="5410200" algn="l"/>
                <a:tab pos="6134100" algn="l"/>
              </a:tabLst>
              <a:defRPr/>
            </a:pPr>
            <a:r>
              <a:rPr lang="en-US" sz="2400" dirty="0">
                <a:latin typeface="Calibri" charset="0"/>
                <a:ea typeface="ＭＳ Ｐゴシック" charset="0"/>
                <a:cs typeface="Calibri" charset="0"/>
                <a:sym typeface="Calibri" charset="0"/>
              </a:rPr>
              <a:t>The Association of Educational Publishers</a:t>
            </a:r>
            <a:endParaRPr lang="en-US" sz="1800" dirty="0">
              <a:latin typeface="Arial" charset="0"/>
              <a:ea typeface="ＭＳ Ｐゴシック" charset="0"/>
              <a:cs typeface="Arial" charset="0"/>
              <a:sym typeface="Arial" charset="0"/>
            </a:endParaRPr>
          </a:p>
          <a:p>
            <a:pPr marL="731520" indent="-274320" algn="l">
              <a:lnSpc>
                <a:spcPct val="50000"/>
              </a:lnSpc>
              <a:spcBef>
                <a:spcPts val="1400"/>
              </a:spcBef>
              <a:buClr>
                <a:srgbClr val="000000"/>
              </a:buClr>
              <a:buSzPct val="100000"/>
              <a:buFont typeface="Arial" charset="0"/>
              <a:buChar char="•"/>
              <a:tabLst>
                <a:tab pos="1066800" algn="l"/>
                <a:tab pos="1790700" algn="l"/>
                <a:tab pos="2514600" algn="l"/>
                <a:tab pos="3225800" algn="l"/>
                <a:tab pos="3949700" algn="l"/>
                <a:tab pos="4686300" algn="l"/>
                <a:tab pos="5410200" algn="l"/>
                <a:tab pos="6134100" algn="l"/>
                <a:tab pos="6858000" algn="l"/>
                <a:tab pos="7569200" algn="l"/>
                <a:tab pos="8293100" algn="l"/>
                <a:tab pos="8686800" algn="l"/>
                <a:tab pos="1066800" algn="l"/>
                <a:tab pos="1790700" algn="l"/>
                <a:tab pos="2514600" algn="l"/>
                <a:tab pos="3225800" algn="l"/>
                <a:tab pos="3949700" algn="l"/>
                <a:tab pos="4686300" algn="l"/>
                <a:tab pos="5410200" algn="l"/>
                <a:tab pos="6134100" algn="l"/>
                <a:tab pos="6858000" algn="l"/>
                <a:tab pos="7569200" algn="l"/>
                <a:tab pos="8293100" algn="l"/>
                <a:tab pos="8686800" algn="l"/>
                <a:tab pos="1066800" algn="l"/>
                <a:tab pos="1790700" algn="l"/>
                <a:tab pos="2514600" algn="l"/>
                <a:tab pos="3225800" algn="l"/>
                <a:tab pos="3949700" algn="l"/>
                <a:tab pos="4686300" algn="l"/>
                <a:tab pos="5410200" algn="l"/>
                <a:tab pos="6134100" algn="l"/>
              </a:tabLst>
              <a:defRPr/>
            </a:pPr>
            <a:r>
              <a:rPr lang="en-US" sz="2400" dirty="0">
                <a:latin typeface="Calibri" charset="0"/>
                <a:ea typeface="ＭＳ Ｐゴシック" charset="0"/>
                <a:cs typeface="Calibri" charset="0"/>
                <a:sym typeface="Calibri" charset="0"/>
              </a:rPr>
              <a:t>Creative Commons</a:t>
            </a:r>
            <a:endParaRPr lang="en-US" sz="1800" dirty="0">
              <a:latin typeface="Arial" charset="0"/>
              <a:ea typeface="ＭＳ Ｐゴシック" charset="0"/>
              <a:cs typeface="Arial" charset="0"/>
              <a:sym typeface="Arial" charset="0"/>
            </a:endParaRPr>
          </a:p>
          <a:p>
            <a:pPr algn="l">
              <a:lnSpc>
                <a:spcPct val="50000"/>
              </a:lnSpc>
              <a:spcBef>
                <a:spcPts val="2500"/>
              </a:spcBef>
              <a:tabLst>
                <a:tab pos="1066800" algn="l"/>
                <a:tab pos="1790700" algn="l"/>
                <a:tab pos="2514600" algn="l"/>
                <a:tab pos="3225800" algn="l"/>
                <a:tab pos="3949700" algn="l"/>
                <a:tab pos="4686300" algn="l"/>
                <a:tab pos="5410200" algn="l"/>
                <a:tab pos="6134100" algn="l"/>
                <a:tab pos="6858000" algn="l"/>
                <a:tab pos="7569200" algn="l"/>
                <a:tab pos="8293100" algn="l"/>
                <a:tab pos="8686800" algn="l"/>
                <a:tab pos="1066800" algn="l"/>
                <a:tab pos="1790700" algn="l"/>
                <a:tab pos="2514600" algn="l"/>
                <a:tab pos="3225800" algn="l"/>
                <a:tab pos="3949700" algn="l"/>
                <a:tab pos="4686300" algn="l"/>
                <a:tab pos="5410200" algn="l"/>
                <a:tab pos="6134100" algn="l"/>
                <a:tab pos="6858000" algn="l"/>
                <a:tab pos="7569200" algn="l"/>
                <a:tab pos="8293100" algn="l"/>
                <a:tab pos="8686800" algn="l"/>
                <a:tab pos="1066800" algn="l"/>
                <a:tab pos="1790700" algn="l"/>
                <a:tab pos="2514600" algn="l"/>
                <a:tab pos="3225800" algn="l"/>
                <a:tab pos="3949700" algn="l"/>
                <a:tab pos="4686300" algn="l"/>
                <a:tab pos="5410200" algn="l"/>
                <a:tab pos="6134100" algn="l"/>
              </a:tabLst>
              <a:defRPr/>
            </a:pPr>
            <a:r>
              <a:rPr lang="en-US" sz="2400" dirty="0">
                <a:latin typeface="Calibri Bold" charset="0"/>
                <a:ea typeface="ＭＳ Ｐゴシック" charset="0"/>
                <a:cs typeface="Calibri Bold" charset="0"/>
                <a:sym typeface="Calibri Bold" charset="0"/>
              </a:rPr>
              <a:t>Contributing Organizations</a:t>
            </a:r>
            <a:endParaRPr lang="en-US" sz="1800" dirty="0">
              <a:solidFill>
                <a:schemeClr val="tx1"/>
              </a:solidFill>
              <a:latin typeface="Arial" charset="0"/>
              <a:ea typeface="ＭＳ Ｐゴシック" charset="0"/>
              <a:cs typeface="Arial" charset="0"/>
              <a:sym typeface="Arial" charset="0"/>
            </a:endParaRPr>
          </a:p>
          <a:p>
            <a:pPr marL="731520" indent="-274320" algn="l">
              <a:lnSpc>
                <a:spcPct val="50000"/>
              </a:lnSpc>
              <a:spcBef>
                <a:spcPts val="1400"/>
              </a:spcBef>
              <a:buClr>
                <a:srgbClr val="000000"/>
              </a:buClr>
              <a:buSzPct val="100000"/>
              <a:buFont typeface="Arial" charset="0"/>
              <a:buChar char="•"/>
              <a:tabLst>
                <a:tab pos="1066800" algn="l"/>
                <a:tab pos="1790700" algn="l"/>
                <a:tab pos="2514600" algn="l"/>
                <a:tab pos="3225800" algn="l"/>
                <a:tab pos="3949700" algn="l"/>
                <a:tab pos="4686300" algn="l"/>
                <a:tab pos="5410200" algn="l"/>
                <a:tab pos="6134100" algn="l"/>
                <a:tab pos="6858000" algn="l"/>
                <a:tab pos="7569200" algn="l"/>
                <a:tab pos="8293100" algn="l"/>
                <a:tab pos="8686800" algn="l"/>
                <a:tab pos="1066800" algn="l"/>
                <a:tab pos="1790700" algn="l"/>
                <a:tab pos="2514600" algn="l"/>
                <a:tab pos="3225800" algn="l"/>
                <a:tab pos="3949700" algn="l"/>
                <a:tab pos="4686300" algn="l"/>
                <a:tab pos="5410200" algn="l"/>
                <a:tab pos="6134100" algn="l"/>
                <a:tab pos="6858000" algn="l"/>
                <a:tab pos="7569200" algn="l"/>
                <a:tab pos="8293100" algn="l"/>
                <a:tab pos="8686800" algn="l"/>
                <a:tab pos="1066800" algn="l"/>
                <a:tab pos="1790700" algn="l"/>
                <a:tab pos="2514600" algn="l"/>
                <a:tab pos="3225800" algn="l"/>
                <a:tab pos="3949700" algn="l"/>
                <a:tab pos="4686300" algn="l"/>
                <a:tab pos="5410200" algn="l"/>
                <a:tab pos="6134100" algn="l"/>
              </a:tabLst>
              <a:defRPr/>
            </a:pPr>
            <a:r>
              <a:rPr lang="en-US" sz="2400" dirty="0">
                <a:latin typeface="Calibri" charset="0"/>
                <a:ea typeface="ＭＳ Ｐゴシック" charset="0"/>
                <a:cs typeface="Calibri" charset="0"/>
                <a:sym typeface="Calibri" charset="0"/>
              </a:rPr>
              <a:t>Full Potential Associates</a:t>
            </a:r>
            <a:endParaRPr lang="en-US" sz="2400" dirty="0">
              <a:latin typeface="Calibri" charset="0"/>
              <a:ea typeface="ＭＳ Ｐゴシック" charset="0"/>
              <a:cs typeface="Calibri" charset="0"/>
              <a:sym typeface="Arial" charset="0"/>
            </a:endParaRPr>
          </a:p>
          <a:p>
            <a:pPr marL="731520" indent="-274320" algn="l">
              <a:lnSpc>
                <a:spcPct val="50000"/>
              </a:lnSpc>
              <a:spcBef>
                <a:spcPts val="1400"/>
              </a:spcBef>
              <a:buClr>
                <a:srgbClr val="000000"/>
              </a:buClr>
              <a:buSzPct val="100000"/>
              <a:buFont typeface="Arial" charset="0"/>
              <a:buChar char="•"/>
              <a:tabLst>
                <a:tab pos="1066800" algn="l"/>
                <a:tab pos="1790700" algn="l"/>
                <a:tab pos="2514600" algn="l"/>
                <a:tab pos="3225800" algn="l"/>
                <a:tab pos="3949700" algn="l"/>
                <a:tab pos="4686300" algn="l"/>
                <a:tab pos="5410200" algn="l"/>
                <a:tab pos="6134100" algn="l"/>
                <a:tab pos="6858000" algn="l"/>
                <a:tab pos="7569200" algn="l"/>
                <a:tab pos="8293100" algn="l"/>
                <a:tab pos="8686800" algn="l"/>
                <a:tab pos="1066800" algn="l"/>
                <a:tab pos="1790700" algn="l"/>
                <a:tab pos="2514600" algn="l"/>
                <a:tab pos="3225800" algn="l"/>
                <a:tab pos="3949700" algn="l"/>
                <a:tab pos="4686300" algn="l"/>
                <a:tab pos="5410200" algn="l"/>
                <a:tab pos="6134100" algn="l"/>
                <a:tab pos="6858000" algn="l"/>
                <a:tab pos="7569200" algn="l"/>
                <a:tab pos="8293100" algn="l"/>
                <a:tab pos="8686800" algn="l"/>
                <a:tab pos="1066800" algn="l"/>
                <a:tab pos="1790700" algn="l"/>
                <a:tab pos="2514600" algn="l"/>
                <a:tab pos="3225800" algn="l"/>
                <a:tab pos="3949700" algn="l"/>
                <a:tab pos="4686300" algn="l"/>
                <a:tab pos="5410200" algn="l"/>
                <a:tab pos="6134100" algn="l"/>
              </a:tabLst>
              <a:defRPr/>
            </a:pPr>
            <a:r>
              <a:rPr lang="en-US" sz="2400" dirty="0">
                <a:latin typeface="Calibri" charset="0"/>
                <a:ea typeface="ＭＳ Ｐゴシック" charset="0"/>
                <a:cs typeface="Calibri" charset="0"/>
                <a:sym typeface="Calibri" charset="0"/>
              </a:rPr>
              <a:t>Educational Systemics, Inc.</a:t>
            </a:r>
            <a:endParaRPr lang="en-US" sz="2400" dirty="0">
              <a:latin typeface="Calibri" charset="0"/>
              <a:ea typeface="ＭＳ Ｐゴシック" charset="0"/>
              <a:cs typeface="Calibri" charset="0"/>
              <a:sym typeface="Arial" charset="0"/>
            </a:endParaRPr>
          </a:p>
          <a:p>
            <a:pPr marL="731520" indent="-274320" algn="l">
              <a:lnSpc>
                <a:spcPct val="50000"/>
              </a:lnSpc>
              <a:spcBef>
                <a:spcPts val="1400"/>
              </a:spcBef>
              <a:buClr>
                <a:srgbClr val="000000"/>
              </a:buClr>
              <a:buSzPct val="100000"/>
              <a:buFont typeface="Arial" charset="0"/>
              <a:buChar char="•"/>
              <a:tabLst>
                <a:tab pos="1066800" algn="l"/>
                <a:tab pos="1790700" algn="l"/>
                <a:tab pos="2514600" algn="l"/>
                <a:tab pos="3225800" algn="l"/>
                <a:tab pos="3949700" algn="l"/>
                <a:tab pos="4686300" algn="l"/>
                <a:tab pos="5410200" algn="l"/>
                <a:tab pos="6134100" algn="l"/>
                <a:tab pos="6858000" algn="l"/>
                <a:tab pos="7569200" algn="l"/>
                <a:tab pos="8293100" algn="l"/>
                <a:tab pos="8686800" algn="l"/>
                <a:tab pos="1066800" algn="l"/>
                <a:tab pos="1790700" algn="l"/>
                <a:tab pos="2514600" algn="l"/>
                <a:tab pos="3225800" algn="l"/>
                <a:tab pos="3949700" algn="l"/>
                <a:tab pos="4686300" algn="l"/>
                <a:tab pos="5410200" algn="l"/>
                <a:tab pos="6134100" algn="l"/>
                <a:tab pos="6858000" algn="l"/>
                <a:tab pos="7569200" algn="l"/>
                <a:tab pos="8293100" algn="l"/>
                <a:tab pos="8686800" algn="l"/>
                <a:tab pos="1066800" algn="l"/>
                <a:tab pos="1790700" algn="l"/>
                <a:tab pos="2514600" algn="l"/>
                <a:tab pos="3225800" algn="l"/>
                <a:tab pos="3949700" algn="l"/>
                <a:tab pos="4686300" algn="l"/>
                <a:tab pos="5410200" algn="l"/>
                <a:tab pos="6134100" algn="l"/>
              </a:tabLst>
              <a:defRPr/>
            </a:pPr>
            <a:r>
              <a:rPr lang="en-US" sz="2400" dirty="0">
                <a:latin typeface="Calibri" charset="0"/>
                <a:ea typeface="ＭＳ Ｐゴシック" charset="0"/>
                <a:cs typeface="Calibri" charset="0"/>
                <a:sym typeface="Calibri" charset="0"/>
              </a:rPr>
              <a:t>Agilix Labs</a:t>
            </a:r>
            <a:endParaRPr lang="en-US" sz="2400" dirty="0">
              <a:latin typeface="Calibri" charset="0"/>
              <a:ea typeface="ＭＳ Ｐゴシック" charset="0"/>
              <a:cs typeface="Calibri" charset="0"/>
              <a:sym typeface="Arial" charset="0"/>
            </a:endParaRPr>
          </a:p>
          <a:p>
            <a:pPr marL="731520" indent="-274320" algn="l">
              <a:lnSpc>
                <a:spcPct val="50000"/>
              </a:lnSpc>
              <a:spcBef>
                <a:spcPts val="1400"/>
              </a:spcBef>
              <a:buClr>
                <a:srgbClr val="000000"/>
              </a:buClr>
              <a:buSzPct val="100000"/>
              <a:buFont typeface="Arial" charset="0"/>
              <a:buChar char="•"/>
              <a:tabLst>
                <a:tab pos="1066800" algn="l"/>
                <a:tab pos="1790700" algn="l"/>
                <a:tab pos="2514600" algn="l"/>
                <a:tab pos="3225800" algn="l"/>
                <a:tab pos="3949700" algn="l"/>
                <a:tab pos="4686300" algn="l"/>
                <a:tab pos="5410200" algn="l"/>
                <a:tab pos="6134100" algn="l"/>
                <a:tab pos="6858000" algn="l"/>
                <a:tab pos="7569200" algn="l"/>
                <a:tab pos="8293100" algn="l"/>
                <a:tab pos="8686800" algn="l"/>
                <a:tab pos="1066800" algn="l"/>
                <a:tab pos="1790700" algn="l"/>
                <a:tab pos="2514600" algn="l"/>
                <a:tab pos="3225800" algn="l"/>
                <a:tab pos="3949700" algn="l"/>
                <a:tab pos="4686300" algn="l"/>
                <a:tab pos="5410200" algn="l"/>
                <a:tab pos="6134100" algn="l"/>
                <a:tab pos="6858000" algn="l"/>
                <a:tab pos="7569200" algn="l"/>
                <a:tab pos="8293100" algn="l"/>
                <a:tab pos="8686800" algn="l"/>
                <a:tab pos="1066800" algn="l"/>
                <a:tab pos="1790700" algn="l"/>
                <a:tab pos="2514600" algn="l"/>
                <a:tab pos="3225800" algn="l"/>
                <a:tab pos="3949700" algn="l"/>
                <a:tab pos="4686300" algn="l"/>
                <a:tab pos="5410200" algn="l"/>
                <a:tab pos="6134100" algn="l"/>
              </a:tabLst>
              <a:defRPr/>
            </a:pPr>
            <a:r>
              <a:rPr lang="en-US" sz="2400" dirty="0" err="1">
                <a:latin typeface="Calibri" charset="0"/>
                <a:ea typeface="ＭＳ Ｐゴシック" charset="0"/>
                <a:cs typeface="Calibri" charset="0"/>
                <a:sym typeface="Calibri" charset="0"/>
              </a:rPr>
              <a:t>Knovation</a:t>
            </a:r>
            <a:endParaRPr lang="en-US" sz="2400" dirty="0">
              <a:latin typeface="Calibri" charset="0"/>
              <a:ea typeface="ＭＳ Ｐゴシック" charset="0"/>
              <a:cs typeface="Calibri" charset="0"/>
              <a:sym typeface="Arial" charset="0"/>
            </a:endParaRPr>
          </a:p>
          <a:p>
            <a:pPr algn="l">
              <a:lnSpc>
                <a:spcPct val="50000"/>
              </a:lnSpc>
              <a:spcBef>
                <a:spcPts val="2500"/>
              </a:spcBef>
              <a:tabLst>
                <a:tab pos="1066800" algn="l"/>
                <a:tab pos="1790700" algn="l"/>
                <a:tab pos="2514600" algn="l"/>
                <a:tab pos="3225800" algn="l"/>
                <a:tab pos="3949700" algn="l"/>
                <a:tab pos="4686300" algn="l"/>
                <a:tab pos="5410200" algn="l"/>
                <a:tab pos="6134100" algn="l"/>
                <a:tab pos="6858000" algn="l"/>
                <a:tab pos="7569200" algn="l"/>
                <a:tab pos="8293100" algn="l"/>
                <a:tab pos="8686800" algn="l"/>
                <a:tab pos="1066800" algn="l"/>
                <a:tab pos="1790700" algn="l"/>
                <a:tab pos="2514600" algn="l"/>
                <a:tab pos="3225800" algn="l"/>
                <a:tab pos="3949700" algn="l"/>
                <a:tab pos="4686300" algn="l"/>
                <a:tab pos="5410200" algn="l"/>
                <a:tab pos="6134100" algn="l"/>
                <a:tab pos="6858000" algn="l"/>
                <a:tab pos="7569200" algn="l"/>
                <a:tab pos="8293100" algn="l"/>
                <a:tab pos="8686800" algn="l"/>
                <a:tab pos="1066800" algn="l"/>
                <a:tab pos="1790700" algn="l"/>
                <a:tab pos="2514600" algn="l"/>
                <a:tab pos="3225800" algn="l"/>
                <a:tab pos="3949700" algn="l"/>
                <a:tab pos="4686300" algn="l"/>
                <a:tab pos="5410200" algn="l"/>
                <a:tab pos="6134100" algn="l"/>
              </a:tabLst>
              <a:defRPr/>
            </a:pPr>
            <a:r>
              <a:rPr lang="en-US" sz="2400" dirty="0">
                <a:latin typeface="Calibri Bold" charset="0"/>
                <a:ea typeface="ＭＳ Ｐゴシック" charset="0"/>
                <a:cs typeface="Calibri Bold" charset="0"/>
                <a:sym typeface="Calibri Bold" charset="0"/>
              </a:rPr>
              <a:t>Funding</a:t>
            </a:r>
            <a:endParaRPr lang="en-US" sz="1800" dirty="0">
              <a:solidFill>
                <a:schemeClr val="tx1"/>
              </a:solidFill>
              <a:latin typeface="Arial" charset="0"/>
              <a:ea typeface="ＭＳ Ｐゴシック" charset="0"/>
              <a:cs typeface="Arial" charset="0"/>
              <a:sym typeface="Arial" charset="0"/>
            </a:endParaRPr>
          </a:p>
          <a:p>
            <a:pPr marL="731520" lvl="1" indent="-274320" algn="l">
              <a:lnSpc>
                <a:spcPct val="50000"/>
              </a:lnSpc>
              <a:spcBef>
                <a:spcPts val="1400"/>
              </a:spcBef>
              <a:buClr>
                <a:srgbClr val="000000"/>
              </a:buClr>
              <a:buSzPct val="100000"/>
              <a:buFont typeface="Arial" charset="0"/>
              <a:buChar char="•"/>
              <a:tabLst>
                <a:tab pos="1066800" algn="l"/>
                <a:tab pos="1790700" algn="l"/>
                <a:tab pos="2514600" algn="l"/>
                <a:tab pos="3225800" algn="l"/>
                <a:tab pos="3949700" algn="l"/>
                <a:tab pos="4686300" algn="l"/>
                <a:tab pos="5410200" algn="l"/>
                <a:tab pos="6134100" algn="l"/>
                <a:tab pos="6858000" algn="l"/>
                <a:tab pos="7569200" algn="l"/>
                <a:tab pos="8293100" algn="l"/>
                <a:tab pos="8686800" algn="l"/>
                <a:tab pos="1066800" algn="l"/>
                <a:tab pos="1790700" algn="l"/>
                <a:tab pos="2514600" algn="l"/>
                <a:tab pos="3225800" algn="l"/>
                <a:tab pos="3949700" algn="l"/>
                <a:tab pos="4686300" algn="l"/>
                <a:tab pos="5410200" algn="l"/>
                <a:tab pos="6134100" algn="l"/>
                <a:tab pos="6858000" algn="l"/>
                <a:tab pos="7569200" algn="l"/>
                <a:tab pos="8293100" algn="l"/>
                <a:tab pos="8686800" algn="l"/>
                <a:tab pos="1066800" algn="l"/>
                <a:tab pos="1790700" algn="l"/>
                <a:tab pos="2514600" algn="l"/>
                <a:tab pos="3225800" algn="l"/>
                <a:tab pos="3949700" algn="l"/>
                <a:tab pos="4686300" algn="l"/>
                <a:tab pos="5410200" algn="l"/>
                <a:tab pos="6134100" algn="l"/>
              </a:tabLst>
              <a:defRPr/>
            </a:pPr>
            <a:r>
              <a:rPr lang="en-US" sz="2400" dirty="0">
                <a:latin typeface="Calibri" charset="0"/>
                <a:ea typeface="ＭＳ Ｐゴシック" charset="0"/>
                <a:cs typeface="Calibri" charset="0"/>
                <a:sym typeface="Calibri" charset="0"/>
              </a:rPr>
              <a:t>Bill &amp; Melinda Gates Foundation</a:t>
            </a:r>
          </a:p>
          <a:p>
            <a:pPr marL="731520" lvl="1" indent="-274320" algn="l">
              <a:lnSpc>
                <a:spcPct val="50000"/>
              </a:lnSpc>
              <a:spcBef>
                <a:spcPts val="1400"/>
              </a:spcBef>
              <a:buClr>
                <a:srgbClr val="000000"/>
              </a:buClr>
              <a:buSzPct val="100000"/>
              <a:buFont typeface="Arial" charset="0"/>
              <a:buChar char="•"/>
              <a:tabLst>
                <a:tab pos="1066800" algn="l"/>
                <a:tab pos="1790700" algn="l"/>
                <a:tab pos="2514600" algn="l"/>
                <a:tab pos="3225800" algn="l"/>
                <a:tab pos="3949700" algn="l"/>
                <a:tab pos="4686300" algn="l"/>
                <a:tab pos="5410200" algn="l"/>
                <a:tab pos="6134100" algn="l"/>
                <a:tab pos="6858000" algn="l"/>
                <a:tab pos="7569200" algn="l"/>
                <a:tab pos="8293100" algn="l"/>
                <a:tab pos="8686800" algn="l"/>
                <a:tab pos="1066800" algn="l"/>
                <a:tab pos="1790700" algn="l"/>
                <a:tab pos="2514600" algn="l"/>
                <a:tab pos="3225800" algn="l"/>
                <a:tab pos="3949700" algn="l"/>
                <a:tab pos="4686300" algn="l"/>
                <a:tab pos="5410200" algn="l"/>
                <a:tab pos="6134100" algn="l"/>
                <a:tab pos="6858000" algn="l"/>
                <a:tab pos="7569200" algn="l"/>
                <a:tab pos="8293100" algn="l"/>
                <a:tab pos="8686800" algn="l"/>
                <a:tab pos="1066800" algn="l"/>
                <a:tab pos="1790700" algn="l"/>
                <a:tab pos="2514600" algn="l"/>
                <a:tab pos="3225800" algn="l"/>
                <a:tab pos="3949700" algn="l"/>
                <a:tab pos="4686300" algn="l"/>
                <a:tab pos="5410200" algn="l"/>
                <a:tab pos="6134100" algn="l"/>
              </a:tabLst>
              <a:defRPr/>
            </a:pPr>
            <a:r>
              <a:rPr lang="en-US" sz="2400" dirty="0">
                <a:latin typeface="Calibri" charset="0"/>
                <a:ea typeface="ＭＳ Ｐゴシック" charset="0"/>
                <a:cs typeface="Calibri" charset="0"/>
                <a:sym typeface="Calibri" charset="0"/>
              </a:rPr>
              <a:t>William and Flora Hewlett Foundation</a:t>
            </a:r>
          </a:p>
        </p:txBody>
      </p:sp>
      <p:sp>
        <p:nvSpPr>
          <p:cNvPr id="12301" name="Rectangle 13"/>
          <p:cNvSpPr>
            <a:spLocks/>
          </p:cNvSpPr>
          <p:nvPr/>
        </p:nvSpPr>
        <p:spPr bwMode="auto">
          <a:xfrm rot="-1440000">
            <a:off x="4491038" y="3292475"/>
            <a:ext cx="431165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l"/>
            <a:r>
              <a:rPr lang="en-US" sz="3100">
                <a:solidFill>
                  <a:schemeClr val="tx1"/>
                </a:solidFill>
                <a:latin typeface="Arial" pitchFamily="34" charset="0"/>
                <a:ea typeface="MS PGothic" pitchFamily="34" charset="-128"/>
                <a:sym typeface="Arial" pitchFamily="34" charset="0"/>
              </a:rPr>
              <a:t>Participating Publishers!</a:t>
            </a:r>
          </a:p>
        </p:txBody>
      </p:sp>
      <p:sp>
        <p:nvSpPr>
          <p:cNvPr id="12302" name="Text Box 14"/>
          <p:cNvSpPr txBox="1">
            <a:spLocks noChangeArrowheads="1"/>
          </p:cNvSpPr>
          <p:nvPr/>
        </p:nvSpPr>
        <p:spPr bwMode="auto">
          <a:xfrm>
            <a:off x="8428038" y="6467475"/>
            <a:ext cx="257175"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eaLnBrk="0" hangingPunct="0">
              <a:defRPr sz="4200">
                <a:solidFill>
                  <a:srgbClr val="000000"/>
                </a:solidFill>
                <a:latin typeface="Gill Sans" pitchFamily="-84" charset="0"/>
                <a:ea typeface="ヒラギノ角ゴ ProN W3" pitchFamily="-84" charset="-128"/>
                <a:sym typeface="Gill Sans" pitchFamily="-84" charset="0"/>
              </a:defRPr>
            </a:lvl1pPr>
            <a:lvl2pPr marL="742950" indent="-285750" eaLnBrk="0" hangingPunct="0">
              <a:defRPr sz="4200">
                <a:solidFill>
                  <a:srgbClr val="000000"/>
                </a:solidFill>
                <a:latin typeface="Gill Sans" pitchFamily="-84" charset="0"/>
                <a:ea typeface="ヒラギノ角ゴ ProN W3" pitchFamily="-84" charset="-128"/>
                <a:sym typeface="Gill Sans" pitchFamily="-84" charset="0"/>
              </a:defRPr>
            </a:lvl2pPr>
            <a:lvl3pPr marL="1143000" indent="-228600" eaLnBrk="0" hangingPunct="0">
              <a:defRPr sz="4200">
                <a:solidFill>
                  <a:srgbClr val="000000"/>
                </a:solidFill>
                <a:latin typeface="Gill Sans" pitchFamily="-84" charset="0"/>
                <a:ea typeface="ヒラギノ角ゴ ProN W3" pitchFamily="-84" charset="-128"/>
                <a:sym typeface="Gill Sans" pitchFamily="-84" charset="0"/>
              </a:defRPr>
            </a:lvl3pPr>
            <a:lvl4pPr marL="1600200" indent="-228600" eaLnBrk="0" hangingPunct="0">
              <a:defRPr sz="4200">
                <a:solidFill>
                  <a:srgbClr val="000000"/>
                </a:solidFill>
                <a:latin typeface="Gill Sans" pitchFamily="-84" charset="0"/>
                <a:ea typeface="ヒラギノ角ゴ ProN W3" pitchFamily="-84" charset="-128"/>
                <a:sym typeface="Gill Sans" pitchFamily="-84" charset="0"/>
              </a:defRPr>
            </a:lvl4pPr>
            <a:lvl5pPr marL="2057400" indent="-228600" eaLnBrk="0" hangingPunct="0">
              <a:defRPr sz="4200">
                <a:solidFill>
                  <a:srgbClr val="000000"/>
                </a:solidFill>
                <a:latin typeface="Gill Sans" pitchFamily="-84" charset="0"/>
                <a:ea typeface="ヒラギノ角ゴ ProN W3" pitchFamily="-84" charset="-128"/>
                <a:sym typeface="Gill Sans" pitchFamily="-84" charset="0"/>
              </a:defRPr>
            </a:lvl5pPr>
            <a:lvl6pPr marL="2514600" indent="-228600" algn="ctr" eaLnBrk="0" fontAlgn="base" hangingPunct="0">
              <a:spcBef>
                <a:spcPct val="0"/>
              </a:spcBef>
              <a:spcAft>
                <a:spcPct val="0"/>
              </a:spcAft>
              <a:defRPr sz="4200">
                <a:solidFill>
                  <a:srgbClr val="000000"/>
                </a:solidFill>
                <a:latin typeface="Gill Sans" pitchFamily="-84" charset="0"/>
                <a:ea typeface="ヒラギノ角ゴ ProN W3" pitchFamily="-84" charset="-128"/>
                <a:sym typeface="Gill Sans" pitchFamily="-84" charset="0"/>
              </a:defRPr>
            </a:lvl6pPr>
            <a:lvl7pPr marL="2971800" indent="-228600" algn="ctr" eaLnBrk="0" fontAlgn="base" hangingPunct="0">
              <a:spcBef>
                <a:spcPct val="0"/>
              </a:spcBef>
              <a:spcAft>
                <a:spcPct val="0"/>
              </a:spcAft>
              <a:defRPr sz="4200">
                <a:solidFill>
                  <a:srgbClr val="000000"/>
                </a:solidFill>
                <a:latin typeface="Gill Sans" pitchFamily="-84" charset="0"/>
                <a:ea typeface="ヒラギノ角ゴ ProN W3" pitchFamily="-84" charset="-128"/>
                <a:sym typeface="Gill Sans" pitchFamily="-84" charset="0"/>
              </a:defRPr>
            </a:lvl7pPr>
            <a:lvl8pPr marL="3429000" indent="-228600" algn="ctr" eaLnBrk="0" fontAlgn="base" hangingPunct="0">
              <a:spcBef>
                <a:spcPct val="0"/>
              </a:spcBef>
              <a:spcAft>
                <a:spcPct val="0"/>
              </a:spcAft>
              <a:defRPr sz="4200">
                <a:solidFill>
                  <a:srgbClr val="000000"/>
                </a:solidFill>
                <a:latin typeface="Gill Sans" pitchFamily="-84" charset="0"/>
                <a:ea typeface="ヒラギノ角ゴ ProN W3" pitchFamily="-84" charset="-128"/>
                <a:sym typeface="Gill Sans" pitchFamily="-84" charset="0"/>
              </a:defRPr>
            </a:lvl8pPr>
            <a:lvl9pPr marL="3886200" indent="-228600" algn="ctr" eaLnBrk="0" fontAlgn="base" hangingPunct="0">
              <a:spcBef>
                <a:spcPct val="0"/>
              </a:spcBef>
              <a:spcAft>
                <a:spcPct val="0"/>
              </a:spcAft>
              <a:defRPr sz="4200">
                <a:solidFill>
                  <a:srgbClr val="000000"/>
                </a:solidFill>
                <a:latin typeface="Gill Sans" pitchFamily="-84" charset="0"/>
                <a:ea typeface="ヒラギノ角ゴ ProN W3" pitchFamily="-84" charset="-128"/>
                <a:sym typeface="Gill Sans" pitchFamily="-84" charset="0"/>
              </a:defRPr>
            </a:lvl9pPr>
          </a:lstStyle>
          <a:p>
            <a:pPr algn="r" eaLnBrk="1" hangingPunct="1"/>
            <a:fld id="{F6639EFC-F337-4E3A-9361-AA280D17A57C}" type="slidenum">
              <a:rPr lang="en-US" sz="1200">
                <a:solidFill>
                  <a:srgbClr val="7F7F7F"/>
                </a:solidFill>
                <a:latin typeface="Arial" pitchFamily="34" charset="0"/>
                <a:ea typeface="MS PGothic" pitchFamily="34" charset="-128"/>
                <a:sym typeface="Arial" pitchFamily="34" charset="0"/>
              </a:rPr>
              <a:pPr algn="r" eaLnBrk="1" hangingPunct="1"/>
              <a:t>10</a:t>
            </a:fld>
            <a:endParaRPr lang="en-US" sz="1200">
              <a:solidFill>
                <a:srgbClr val="7F7F7F"/>
              </a:solidFill>
              <a:latin typeface="Arial" pitchFamily="34" charset="0"/>
              <a:ea typeface="MS PGothic" pitchFamily="34" charset="-128"/>
              <a:sym typeface="Arial" pitchFamily="34" charset="0"/>
            </a:endParaRPr>
          </a:p>
        </p:txBody>
      </p:sp>
    </p:spTree>
    <p:extLst>
      <p:ext uri="{BB962C8B-B14F-4D97-AF65-F5344CB8AC3E}">
        <p14:creationId xmlns:p14="http://schemas.microsoft.com/office/powerpoint/2010/main" val="105927400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2301"/>
                                        </p:tgtEl>
                                        <p:attrNameLst>
                                          <p:attrName>style.visibility</p:attrName>
                                        </p:attrNameLst>
                                      </p:cBhvr>
                                      <p:to>
                                        <p:strVal val="visible"/>
                                      </p:to>
                                    </p:set>
                                    <p:anim calcmode="lin" valueType="num">
                                      <p:cBhvr additive="base">
                                        <p:cTn id="7" dur="500" fill="hold"/>
                                        <p:tgtEl>
                                          <p:spTgt spid="12301"/>
                                        </p:tgtEl>
                                        <p:attrNameLst>
                                          <p:attrName>ppt_x</p:attrName>
                                        </p:attrNameLst>
                                      </p:cBhvr>
                                      <p:tavLst>
                                        <p:tav tm="0">
                                          <p:val>
                                            <p:strVal val="1+#ppt_w/2"/>
                                          </p:val>
                                        </p:tav>
                                        <p:tav tm="100000">
                                          <p:val>
                                            <p:strVal val="#ppt_x"/>
                                          </p:val>
                                        </p:tav>
                                      </p:tavLst>
                                    </p:anim>
                                    <p:anim calcmode="lin" valueType="num">
                                      <p:cBhvr additive="base">
                                        <p:cTn id="8" dur="500" fill="hold"/>
                                        <p:tgtEl>
                                          <p:spTgt spid="1230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0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8" name="Rectangle 8"/>
          <p:cNvSpPr>
            <a:spLocks noGrp="1" noChangeArrowheads="1"/>
          </p:cNvSpPr>
          <p:nvPr>
            <p:ph type="title"/>
          </p:nvPr>
        </p:nvSpPr>
        <p:spPr/>
        <p:txBody>
          <a:bodyPr/>
          <a:lstStyle/>
          <a:p>
            <a:pPr eaLnBrk="1" hangingPunct="1">
              <a:defRPr/>
            </a:pPr>
            <a:r>
              <a:rPr lang="en-US" sz="3800" smtClean="0">
                <a:sym typeface="Arial" charset="0"/>
              </a:rPr>
              <a:t>So, why do we need a standard?</a:t>
            </a:r>
          </a:p>
        </p:txBody>
      </p:sp>
      <p:sp>
        <p:nvSpPr>
          <p:cNvPr id="15369" name="Rectangle 9"/>
          <p:cNvSpPr>
            <a:spLocks noGrp="1" noChangeArrowheads="1"/>
          </p:cNvSpPr>
          <p:nvPr>
            <p:ph idx="1"/>
          </p:nvPr>
        </p:nvSpPr>
        <p:spPr>
          <a:xfrm>
            <a:off x="457200" y="1141413"/>
            <a:ext cx="8228013" cy="4802187"/>
          </a:xfrm>
        </p:spPr>
        <p:txBody>
          <a:bodyPr/>
          <a:lstStyle/>
          <a:p>
            <a:pPr marL="0" indent="0" eaLnBrk="1" hangingPunct="1">
              <a:spcBef>
                <a:spcPct val="0"/>
              </a:spcBef>
              <a:defRPr/>
            </a:pPr>
            <a:r>
              <a:rPr lang="en-US" dirty="0" smtClean="0">
                <a:sym typeface="Arial Bold" charset="0"/>
              </a:rPr>
              <a:t>Ingredients vs.</a:t>
            </a:r>
            <a:endParaRPr lang="en-US" sz="1600" dirty="0" smtClean="0">
              <a:sym typeface="Arial Bold" charset="0"/>
            </a:endParaRPr>
          </a:p>
          <a:p>
            <a:pPr marL="0" indent="0" eaLnBrk="1" hangingPunct="1">
              <a:spcBef>
                <a:spcPts val="1400"/>
              </a:spcBef>
              <a:defRPr/>
            </a:pPr>
            <a:r>
              <a:rPr lang="en-US" dirty="0" smtClean="0">
                <a:sym typeface="Arial Bold" charset="0"/>
              </a:rPr>
              <a:t>		Nutritional Facts</a:t>
            </a:r>
          </a:p>
        </p:txBody>
      </p:sp>
      <p:sp>
        <p:nvSpPr>
          <p:cNvPr id="14341" name="Line 2"/>
          <p:cNvSpPr>
            <a:spLocks noChangeShapeType="1"/>
          </p:cNvSpPr>
          <p:nvPr/>
        </p:nvSpPr>
        <p:spPr bwMode="auto">
          <a:xfrm>
            <a:off x="0" y="6210300"/>
            <a:ext cx="9144000" cy="0"/>
          </a:xfrm>
          <a:prstGeom prst="line">
            <a:avLst/>
          </a:prstGeom>
          <a:noFill/>
          <a:ln w="38100">
            <a:solidFill>
              <a:srgbClr val="EAE6D2"/>
            </a:solidFill>
            <a:round/>
            <a:headEnd/>
            <a:tailEnd/>
          </a:ln>
          <a:extLst>
            <a:ext uri="{909E8E84-426E-40DD-AFC4-6F175D3DCCD1}">
              <a14:hiddenFill xmlns:a14="http://schemas.microsoft.com/office/drawing/2010/main">
                <a:noFill/>
              </a14:hiddenFill>
            </a:ext>
          </a:extLst>
        </p:spPr>
        <p:txBody>
          <a:bodyPr lIns="0" tIns="0" rIns="0" bIns="0"/>
          <a:lstStyle/>
          <a:p>
            <a:endParaRPr lang="en-US"/>
          </a:p>
        </p:txBody>
      </p:sp>
      <p:pic>
        <p:nvPicPr>
          <p:cNvPr id="14342"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9763" y="6337300"/>
            <a:ext cx="1027112"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round/>
                <a:headEnd/>
                <a:tailEnd/>
              </a14:hiddenLine>
            </a:ext>
          </a:extLst>
        </p:spPr>
      </p:pic>
      <p:pic>
        <p:nvPicPr>
          <p:cNvPr id="14343"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92450" y="6337300"/>
            <a:ext cx="1628775"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round/>
                <a:headEnd/>
                <a:tailEnd/>
              </a14:hiddenLine>
            </a:ext>
          </a:extLst>
        </p:spPr>
      </p:pic>
      <p:pic>
        <p:nvPicPr>
          <p:cNvPr id="14344" name="Picture 5"/>
          <p:cNvPicPr>
            <a:picLocks noChangeAspect="1" noChangeArrowheads="1"/>
          </p:cNvPicPr>
          <p:nvPr/>
        </p:nvPicPr>
        <p:blipFill>
          <a:blip r:embed="rId4">
            <a:extLst>
              <a:ext uri="{28A0092B-C50C-407E-A947-70E740481C1C}">
                <a14:useLocalDpi xmlns:a14="http://schemas.microsoft.com/office/drawing/2010/main" val="0"/>
              </a:ext>
            </a:extLst>
          </a:blip>
          <a:srcRect t="6133"/>
          <a:stretch>
            <a:fillRect/>
          </a:stretch>
        </p:blipFill>
        <p:spPr bwMode="auto">
          <a:xfrm>
            <a:off x="50800" y="6248400"/>
            <a:ext cx="1725613"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round/>
                <a:headEnd/>
                <a:tailEnd/>
              </a14:hiddenLine>
            </a:ext>
          </a:extLst>
        </p:spPr>
      </p:pic>
      <p:pic>
        <p:nvPicPr>
          <p:cNvPr id="14347" name="Picture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7799" y="2498536"/>
            <a:ext cx="4289425" cy="284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round/>
                <a:headEnd/>
                <a:tailEnd/>
              </a14:hiddenLine>
            </a:ext>
          </a:extLst>
        </p:spPr>
      </p:pic>
      <p:pic>
        <p:nvPicPr>
          <p:cNvPr id="14348" name="Picture 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22800" y="1690688"/>
            <a:ext cx="4219575" cy="324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round/>
                <a:headEnd/>
                <a:tailEnd/>
              </a14:hiddenLine>
            </a:ext>
          </a:extLst>
        </p:spPr>
      </p:pic>
      <p:sp>
        <p:nvSpPr>
          <p:cNvPr id="14349" name="Text Box 12"/>
          <p:cNvSpPr txBox="1">
            <a:spLocks noChangeArrowheads="1"/>
          </p:cNvSpPr>
          <p:nvPr/>
        </p:nvSpPr>
        <p:spPr bwMode="auto">
          <a:xfrm>
            <a:off x="8428038" y="6467475"/>
            <a:ext cx="257175"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lstStyle>
            <a:lvl1pPr eaLnBrk="0" hangingPunct="0">
              <a:defRPr sz="4200">
                <a:solidFill>
                  <a:srgbClr val="000000"/>
                </a:solidFill>
                <a:latin typeface="Gill Sans" pitchFamily="-84" charset="0"/>
                <a:ea typeface="ヒラギノ角ゴ ProN W3" pitchFamily="-84" charset="-128"/>
                <a:sym typeface="Gill Sans" pitchFamily="-84" charset="0"/>
              </a:defRPr>
            </a:lvl1pPr>
            <a:lvl2pPr marL="742950" indent="-285750" eaLnBrk="0" hangingPunct="0">
              <a:defRPr sz="4200">
                <a:solidFill>
                  <a:srgbClr val="000000"/>
                </a:solidFill>
                <a:latin typeface="Gill Sans" pitchFamily="-84" charset="0"/>
                <a:ea typeface="ヒラギノ角ゴ ProN W3" pitchFamily="-84" charset="-128"/>
                <a:sym typeface="Gill Sans" pitchFamily="-84" charset="0"/>
              </a:defRPr>
            </a:lvl2pPr>
            <a:lvl3pPr marL="1143000" indent="-228600" eaLnBrk="0" hangingPunct="0">
              <a:defRPr sz="4200">
                <a:solidFill>
                  <a:srgbClr val="000000"/>
                </a:solidFill>
                <a:latin typeface="Gill Sans" pitchFamily="-84" charset="0"/>
                <a:ea typeface="ヒラギノ角ゴ ProN W3" pitchFamily="-84" charset="-128"/>
                <a:sym typeface="Gill Sans" pitchFamily="-84" charset="0"/>
              </a:defRPr>
            </a:lvl3pPr>
            <a:lvl4pPr marL="1600200" indent="-228600" eaLnBrk="0" hangingPunct="0">
              <a:defRPr sz="4200">
                <a:solidFill>
                  <a:srgbClr val="000000"/>
                </a:solidFill>
                <a:latin typeface="Gill Sans" pitchFamily="-84" charset="0"/>
                <a:ea typeface="ヒラギノ角ゴ ProN W3" pitchFamily="-84" charset="-128"/>
                <a:sym typeface="Gill Sans" pitchFamily="-84" charset="0"/>
              </a:defRPr>
            </a:lvl4pPr>
            <a:lvl5pPr marL="2057400" indent="-228600" eaLnBrk="0" hangingPunct="0">
              <a:defRPr sz="4200">
                <a:solidFill>
                  <a:srgbClr val="000000"/>
                </a:solidFill>
                <a:latin typeface="Gill Sans" pitchFamily="-84" charset="0"/>
                <a:ea typeface="ヒラギノ角ゴ ProN W3" pitchFamily="-84" charset="-128"/>
                <a:sym typeface="Gill Sans" pitchFamily="-84" charset="0"/>
              </a:defRPr>
            </a:lvl5pPr>
            <a:lvl6pPr marL="2514600" indent="-228600" algn="ctr" eaLnBrk="0" fontAlgn="base" hangingPunct="0">
              <a:spcBef>
                <a:spcPct val="0"/>
              </a:spcBef>
              <a:spcAft>
                <a:spcPct val="0"/>
              </a:spcAft>
              <a:defRPr sz="4200">
                <a:solidFill>
                  <a:srgbClr val="000000"/>
                </a:solidFill>
                <a:latin typeface="Gill Sans" pitchFamily="-84" charset="0"/>
                <a:ea typeface="ヒラギノ角ゴ ProN W3" pitchFamily="-84" charset="-128"/>
                <a:sym typeface="Gill Sans" pitchFamily="-84" charset="0"/>
              </a:defRPr>
            </a:lvl6pPr>
            <a:lvl7pPr marL="2971800" indent="-228600" algn="ctr" eaLnBrk="0" fontAlgn="base" hangingPunct="0">
              <a:spcBef>
                <a:spcPct val="0"/>
              </a:spcBef>
              <a:spcAft>
                <a:spcPct val="0"/>
              </a:spcAft>
              <a:defRPr sz="4200">
                <a:solidFill>
                  <a:srgbClr val="000000"/>
                </a:solidFill>
                <a:latin typeface="Gill Sans" pitchFamily="-84" charset="0"/>
                <a:ea typeface="ヒラギノ角ゴ ProN W3" pitchFamily="-84" charset="-128"/>
                <a:sym typeface="Gill Sans" pitchFamily="-84" charset="0"/>
              </a:defRPr>
            </a:lvl7pPr>
            <a:lvl8pPr marL="3429000" indent="-228600" algn="ctr" eaLnBrk="0" fontAlgn="base" hangingPunct="0">
              <a:spcBef>
                <a:spcPct val="0"/>
              </a:spcBef>
              <a:spcAft>
                <a:spcPct val="0"/>
              </a:spcAft>
              <a:defRPr sz="4200">
                <a:solidFill>
                  <a:srgbClr val="000000"/>
                </a:solidFill>
                <a:latin typeface="Gill Sans" pitchFamily="-84" charset="0"/>
                <a:ea typeface="ヒラギノ角ゴ ProN W3" pitchFamily="-84" charset="-128"/>
                <a:sym typeface="Gill Sans" pitchFamily="-84" charset="0"/>
              </a:defRPr>
            </a:lvl8pPr>
            <a:lvl9pPr marL="3886200" indent="-228600" algn="ctr" eaLnBrk="0" fontAlgn="base" hangingPunct="0">
              <a:spcBef>
                <a:spcPct val="0"/>
              </a:spcBef>
              <a:spcAft>
                <a:spcPct val="0"/>
              </a:spcAft>
              <a:defRPr sz="4200">
                <a:solidFill>
                  <a:srgbClr val="000000"/>
                </a:solidFill>
                <a:latin typeface="Gill Sans" pitchFamily="-84" charset="0"/>
                <a:ea typeface="ヒラギノ角ゴ ProN W3" pitchFamily="-84" charset="-128"/>
                <a:sym typeface="Gill Sans" pitchFamily="-84" charset="0"/>
              </a:defRPr>
            </a:lvl9pPr>
          </a:lstStyle>
          <a:p>
            <a:pPr algn="r" eaLnBrk="1" hangingPunct="1"/>
            <a:fld id="{8EC53F4F-D7FA-4CCA-9D79-2D1E7505A91F}" type="slidenum">
              <a:rPr lang="en-US" sz="1200">
                <a:latin typeface="Arial" pitchFamily="34" charset="0"/>
                <a:ea typeface="MS PGothic" pitchFamily="34" charset="-128"/>
                <a:sym typeface="Arial" pitchFamily="34" charset="0"/>
              </a:rPr>
              <a:pPr algn="r" eaLnBrk="1" hangingPunct="1"/>
              <a:t>11</a:t>
            </a:fld>
            <a:endParaRPr lang="en-US" sz="1200">
              <a:latin typeface="Arial" pitchFamily="34" charset="0"/>
              <a:ea typeface="MS PGothic" pitchFamily="34" charset="-128"/>
              <a:sym typeface="Arial" pitchFamily="34" charset="0"/>
            </a:endParaRPr>
          </a:p>
        </p:txBody>
      </p:sp>
    </p:spTree>
    <p:extLst>
      <p:ext uri="{BB962C8B-B14F-4D97-AF65-F5344CB8AC3E}">
        <p14:creationId xmlns:p14="http://schemas.microsoft.com/office/powerpoint/2010/main" val="2975799362"/>
      </p:ext>
    </p:extLst>
  </p:cSld>
  <p:clrMapOvr>
    <a:masterClrMapping/>
  </p:clrMapOvr>
  <p:transition spd="slow">
    <p:push dir="u"/>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94" name="Rectangle 10"/>
          <p:cNvSpPr>
            <a:spLocks noGrp="1" noChangeArrowheads="1"/>
          </p:cNvSpPr>
          <p:nvPr>
            <p:ph type="title"/>
          </p:nvPr>
        </p:nvSpPr>
        <p:spPr>
          <a:xfrm>
            <a:off x="0" y="161925"/>
            <a:ext cx="9258300" cy="1320800"/>
          </a:xfrm>
        </p:spPr>
        <p:txBody>
          <a:bodyPr anchor="t"/>
          <a:lstStyle/>
          <a:p>
            <a:pPr algn="ctr" eaLnBrk="1" hangingPunct="1">
              <a:tabLst>
                <a:tab pos="723900" algn="l"/>
                <a:tab pos="1447800" algn="l"/>
                <a:tab pos="2171700" algn="l"/>
                <a:tab pos="2882900" algn="l"/>
                <a:tab pos="3606800" algn="l"/>
                <a:tab pos="4343400" algn="l"/>
                <a:tab pos="5067300" algn="l"/>
                <a:tab pos="5791200" algn="l"/>
                <a:tab pos="6515100" algn="l"/>
                <a:tab pos="7226300" algn="l"/>
                <a:tab pos="7950200" algn="l"/>
                <a:tab pos="7962900" algn="l"/>
              </a:tabLst>
            </a:pPr>
            <a:r>
              <a:rPr lang="en-US" sz="4600" smtClean="0">
                <a:solidFill>
                  <a:srgbClr val="173742"/>
                </a:solidFill>
                <a:latin typeface="Calibri Bold" pitchFamily="-84" charset="0"/>
                <a:sym typeface="Calibri Bold" pitchFamily="-84" charset="0"/>
              </a:rPr>
              <a:t>Metadata is </a:t>
            </a:r>
            <a:r>
              <a:rPr lang="ja-JP" altLang="en-US" sz="4600" smtClean="0">
                <a:solidFill>
                  <a:srgbClr val="173742"/>
                </a:solidFill>
                <a:sym typeface="Calibri Bold" pitchFamily="-84" charset="0"/>
              </a:rPr>
              <a:t>“</a:t>
            </a:r>
            <a:r>
              <a:rPr lang="en-US" altLang="ja-JP" sz="4600" smtClean="0">
                <a:solidFill>
                  <a:srgbClr val="173742"/>
                </a:solidFill>
                <a:latin typeface="Calibri Bold" pitchFamily="-84" charset="0"/>
                <a:sym typeface="Calibri Bold" pitchFamily="-84" charset="0"/>
              </a:rPr>
              <a:t>Data About Data</a:t>
            </a:r>
            <a:r>
              <a:rPr lang="ja-JP" altLang="en-US" sz="4600" smtClean="0">
                <a:solidFill>
                  <a:srgbClr val="173742"/>
                </a:solidFill>
                <a:sym typeface="Calibri Bold" pitchFamily="-84" charset="0"/>
              </a:rPr>
              <a:t>”</a:t>
            </a:r>
            <a:endParaRPr lang="en-US" sz="4600" smtClean="0">
              <a:solidFill>
                <a:srgbClr val="173742"/>
              </a:solidFill>
              <a:latin typeface="Calibri Bold" pitchFamily="-84" charset="0"/>
              <a:sym typeface="Calibri Bold" pitchFamily="-84" charset="0"/>
            </a:endParaRPr>
          </a:p>
        </p:txBody>
      </p:sp>
      <p:sp>
        <p:nvSpPr>
          <p:cNvPr id="15364" name="Line 2"/>
          <p:cNvSpPr>
            <a:spLocks noChangeShapeType="1"/>
          </p:cNvSpPr>
          <p:nvPr/>
        </p:nvSpPr>
        <p:spPr bwMode="auto">
          <a:xfrm>
            <a:off x="0" y="6210300"/>
            <a:ext cx="9144000" cy="0"/>
          </a:xfrm>
          <a:prstGeom prst="line">
            <a:avLst/>
          </a:prstGeom>
          <a:noFill/>
          <a:ln w="38100">
            <a:solidFill>
              <a:srgbClr val="EAE6D2"/>
            </a:solidFill>
            <a:round/>
            <a:headEnd/>
            <a:tailEnd/>
          </a:ln>
          <a:extLst>
            <a:ext uri="{909E8E84-426E-40DD-AFC4-6F175D3DCCD1}">
              <a14:hiddenFill xmlns:a14="http://schemas.microsoft.com/office/drawing/2010/main">
                <a:noFill/>
              </a14:hiddenFill>
            </a:ext>
          </a:extLst>
        </p:spPr>
        <p:txBody>
          <a:bodyPr lIns="0" tIns="0" rIns="0" bIns="0"/>
          <a:lstStyle/>
          <a:p>
            <a:endParaRPr lang="en-US"/>
          </a:p>
        </p:txBody>
      </p:sp>
      <p:pic>
        <p:nvPicPr>
          <p:cNvPr id="1536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9763" y="6337300"/>
            <a:ext cx="1027112"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round/>
                <a:headEnd/>
                <a:tailEnd/>
              </a14:hiddenLine>
            </a:ext>
          </a:extLst>
        </p:spPr>
      </p:pic>
      <p:pic>
        <p:nvPicPr>
          <p:cNvPr id="1536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92450" y="6337300"/>
            <a:ext cx="1628775"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round/>
                <a:headEnd/>
                <a:tailEnd/>
              </a14:hiddenLine>
            </a:ext>
          </a:extLst>
        </p:spPr>
      </p:pic>
      <p:pic>
        <p:nvPicPr>
          <p:cNvPr id="15367" name="Picture 5"/>
          <p:cNvPicPr>
            <a:picLocks noChangeAspect="1" noChangeArrowheads="1"/>
          </p:cNvPicPr>
          <p:nvPr/>
        </p:nvPicPr>
        <p:blipFill>
          <a:blip r:embed="rId4">
            <a:extLst>
              <a:ext uri="{28A0092B-C50C-407E-A947-70E740481C1C}">
                <a14:useLocalDpi xmlns:a14="http://schemas.microsoft.com/office/drawing/2010/main" val="0"/>
              </a:ext>
            </a:extLst>
          </a:blip>
          <a:srcRect t="6133"/>
          <a:stretch>
            <a:fillRect/>
          </a:stretch>
        </p:blipFill>
        <p:spPr bwMode="auto">
          <a:xfrm>
            <a:off x="50800" y="6248400"/>
            <a:ext cx="1725613"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round/>
                <a:headEnd/>
                <a:tailEnd/>
              </a14:hiddenLine>
            </a:ext>
          </a:extLst>
        </p:spPr>
      </p:pic>
      <p:sp>
        <p:nvSpPr>
          <p:cNvPr id="15372" name="Rectangle 12"/>
          <p:cNvSpPr>
            <a:spLocks/>
          </p:cNvSpPr>
          <p:nvPr/>
        </p:nvSpPr>
        <p:spPr bwMode="auto">
          <a:xfrm>
            <a:off x="4876800" y="4038600"/>
            <a:ext cx="3810000" cy="184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38100" tIns="38100" rIns="38100" bIns="38100"/>
          <a:lstStyle/>
          <a:p>
            <a:pPr>
              <a:tabLst>
                <a:tab pos="723900" algn="l"/>
                <a:tab pos="1447800" algn="l"/>
                <a:tab pos="2171700" algn="l"/>
                <a:tab pos="2895600" algn="l"/>
              </a:tabLst>
            </a:pPr>
            <a:r>
              <a:rPr lang="en-US" sz="2800">
                <a:solidFill>
                  <a:schemeClr val="tx1"/>
                </a:solidFill>
                <a:latin typeface="Calibri Bold" pitchFamily="-84" charset="0"/>
                <a:ea typeface="MS PGothic" pitchFamily="34" charset="-128"/>
                <a:sym typeface="Calibri Bold" pitchFamily="-84" charset="0"/>
              </a:rPr>
              <a:t>Metadata</a:t>
            </a:r>
            <a:endParaRPr lang="en-US" sz="1800">
              <a:solidFill>
                <a:schemeClr val="tx1"/>
              </a:solidFill>
              <a:latin typeface="Arial Bold" pitchFamily="-84" charset="0"/>
              <a:ea typeface="MS PGothic" pitchFamily="34" charset="-128"/>
              <a:sym typeface="Arial Bold" pitchFamily="-84" charset="0"/>
            </a:endParaRPr>
          </a:p>
          <a:p>
            <a:pPr algn="l">
              <a:tabLst>
                <a:tab pos="723900" algn="l"/>
                <a:tab pos="1447800" algn="l"/>
                <a:tab pos="2171700" algn="l"/>
                <a:tab pos="2895600" algn="l"/>
              </a:tabLst>
            </a:pPr>
            <a:r>
              <a:rPr lang="en-US" sz="2100">
                <a:solidFill>
                  <a:schemeClr val="tx1"/>
                </a:solidFill>
                <a:latin typeface="Calibri" pitchFamily="34" charset="0"/>
                <a:ea typeface="MS PGothic" pitchFamily="34" charset="-128"/>
                <a:sym typeface="Calibri" pitchFamily="34" charset="0"/>
              </a:rPr>
              <a:t>Title: A Tale of Two Cities</a:t>
            </a:r>
            <a:endParaRPr lang="en-US" sz="2100">
              <a:solidFill>
                <a:schemeClr val="tx1"/>
              </a:solidFill>
              <a:latin typeface="Arial" pitchFamily="34" charset="0"/>
              <a:ea typeface="MS PGothic" pitchFamily="34" charset="-128"/>
              <a:sym typeface="Arial" pitchFamily="34" charset="0"/>
            </a:endParaRPr>
          </a:p>
          <a:p>
            <a:pPr algn="l">
              <a:tabLst>
                <a:tab pos="723900" algn="l"/>
                <a:tab pos="1447800" algn="l"/>
                <a:tab pos="2171700" algn="l"/>
                <a:tab pos="2895600" algn="l"/>
              </a:tabLst>
            </a:pPr>
            <a:r>
              <a:rPr lang="en-US" sz="2100">
                <a:solidFill>
                  <a:schemeClr val="tx1"/>
                </a:solidFill>
                <a:latin typeface="Calibri" pitchFamily="34" charset="0"/>
                <a:ea typeface="MS PGothic" pitchFamily="34" charset="-128"/>
                <a:sym typeface="Calibri" pitchFamily="34" charset="0"/>
              </a:rPr>
              <a:t>Author: Charles Dickens</a:t>
            </a:r>
            <a:endParaRPr lang="en-US" sz="2100">
              <a:solidFill>
                <a:schemeClr val="tx1"/>
              </a:solidFill>
              <a:latin typeface="Arial" pitchFamily="34" charset="0"/>
              <a:ea typeface="MS PGothic" pitchFamily="34" charset="-128"/>
              <a:sym typeface="Arial" pitchFamily="34" charset="0"/>
            </a:endParaRPr>
          </a:p>
          <a:p>
            <a:pPr algn="l">
              <a:tabLst>
                <a:tab pos="723900" algn="l"/>
                <a:tab pos="1447800" algn="l"/>
                <a:tab pos="2171700" algn="l"/>
                <a:tab pos="2895600" algn="l"/>
              </a:tabLst>
            </a:pPr>
            <a:r>
              <a:rPr lang="en-US" sz="2100">
                <a:solidFill>
                  <a:schemeClr val="tx1"/>
                </a:solidFill>
                <a:latin typeface="Calibri" pitchFamily="34" charset="0"/>
                <a:ea typeface="MS PGothic" pitchFamily="34" charset="-128"/>
                <a:sym typeface="Calibri" pitchFamily="34" charset="0"/>
              </a:rPr>
              <a:t>Publication Date: 1859 </a:t>
            </a:r>
            <a:endParaRPr lang="en-US" sz="2100">
              <a:solidFill>
                <a:schemeClr val="tx1"/>
              </a:solidFill>
              <a:latin typeface="Arial" pitchFamily="34" charset="0"/>
              <a:ea typeface="MS PGothic" pitchFamily="34" charset="-128"/>
              <a:sym typeface="Arial" pitchFamily="34" charset="0"/>
            </a:endParaRPr>
          </a:p>
          <a:p>
            <a:pPr algn="l">
              <a:tabLst>
                <a:tab pos="723900" algn="l"/>
                <a:tab pos="1447800" algn="l"/>
                <a:tab pos="2171700" algn="l"/>
                <a:tab pos="2895600" algn="l"/>
              </a:tabLst>
            </a:pPr>
            <a:r>
              <a:rPr lang="en-US" sz="2100">
                <a:solidFill>
                  <a:schemeClr val="tx1"/>
                </a:solidFill>
                <a:latin typeface="Calibri" pitchFamily="34" charset="0"/>
                <a:ea typeface="MS PGothic" pitchFamily="34" charset="-128"/>
                <a:sym typeface="Calibri" pitchFamily="34" charset="0"/>
              </a:rPr>
              <a:t>Pages: 400</a:t>
            </a:r>
          </a:p>
        </p:txBody>
      </p:sp>
      <p:sp>
        <p:nvSpPr>
          <p:cNvPr id="15373" name="Rectangle 13"/>
          <p:cNvSpPr>
            <a:spLocks/>
          </p:cNvSpPr>
          <p:nvPr/>
        </p:nvSpPr>
        <p:spPr bwMode="auto">
          <a:xfrm>
            <a:off x="4876800" y="1143000"/>
            <a:ext cx="3670300" cy="283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38100" tIns="38100" rIns="38100" bIns="38100"/>
          <a:lstStyle/>
          <a:p>
            <a:pPr>
              <a:tabLst>
                <a:tab pos="723900" algn="l"/>
                <a:tab pos="1447800" algn="l"/>
                <a:tab pos="2171700" algn="l"/>
                <a:tab pos="2895600" algn="l"/>
              </a:tabLst>
            </a:pPr>
            <a:r>
              <a:rPr lang="en-US" sz="2800">
                <a:solidFill>
                  <a:schemeClr val="tx1"/>
                </a:solidFill>
                <a:latin typeface="Calibri Bold" pitchFamily="-84" charset="0"/>
                <a:ea typeface="MS PGothic" pitchFamily="34" charset="-128"/>
                <a:sym typeface="Calibri Bold" pitchFamily="-84" charset="0"/>
              </a:rPr>
              <a:t>Data</a:t>
            </a:r>
            <a:endParaRPr lang="en-US" sz="1800">
              <a:solidFill>
                <a:schemeClr val="tx1"/>
              </a:solidFill>
              <a:latin typeface="Arial Bold" pitchFamily="-84" charset="0"/>
              <a:ea typeface="MS PGothic" pitchFamily="34" charset="-128"/>
              <a:sym typeface="Arial Bold" pitchFamily="-84" charset="0"/>
            </a:endParaRPr>
          </a:p>
          <a:p>
            <a:pPr algn="l">
              <a:tabLst>
                <a:tab pos="723900" algn="l"/>
                <a:tab pos="1447800" algn="l"/>
                <a:tab pos="2171700" algn="l"/>
                <a:tab pos="2895600" algn="l"/>
              </a:tabLst>
            </a:pPr>
            <a:r>
              <a:rPr lang="en-US" sz="2100">
                <a:solidFill>
                  <a:schemeClr val="tx1"/>
                </a:solidFill>
                <a:latin typeface="Calibri" pitchFamily="34" charset="0"/>
                <a:ea typeface="MS PGothic" pitchFamily="34" charset="-128"/>
                <a:sym typeface="Calibri" pitchFamily="34" charset="0"/>
              </a:rPr>
              <a:t>It was the best of times, it was the worst of times, it was the age of wisdom, it was the age of foolishness, it was the epoch of belief, it was the epoch of incredulity, it was the season of Light…</a:t>
            </a:r>
          </a:p>
        </p:txBody>
      </p:sp>
      <p:sp>
        <p:nvSpPr>
          <p:cNvPr id="15374" name="Line 14"/>
          <p:cNvSpPr>
            <a:spLocks noChangeShapeType="1"/>
          </p:cNvSpPr>
          <p:nvPr/>
        </p:nvSpPr>
        <p:spPr bwMode="auto">
          <a:xfrm rot="10800000" flipH="1">
            <a:off x="3505200" y="1827213"/>
            <a:ext cx="1295400" cy="688975"/>
          </a:xfrm>
          <a:prstGeom prst="line">
            <a:avLst/>
          </a:prstGeom>
          <a:noFill/>
          <a:ln w="25560">
            <a:solidFill>
              <a:srgbClr val="000000"/>
            </a:solidFill>
            <a:round/>
            <a:headEnd/>
            <a:tailEnd/>
          </a:ln>
          <a:extLst>
            <a:ext uri="{909E8E84-426E-40DD-AFC4-6F175D3DCCD1}">
              <a14:hiddenFill xmlns:a14="http://schemas.microsoft.com/office/drawing/2010/main">
                <a:noFill/>
              </a14:hiddenFill>
            </a:ext>
          </a:extLst>
        </p:spPr>
        <p:txBody>
          <a:bodyPr lIns="0" tIns="0" rIns="0" bIns="0"/>
          <a:lstStyle/>
          <a:p>
            <a:endParaRPr lang="en-US"/>
          </a:p>
        </p:txBody>
      </p:sp>
      <p:pic>
        <p:nvPicPr>
          <p:cNvPr id="15375" name="Picture 1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2000" y="1828800"/>
            <a:ext cx="3276600" cy="327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15376" name="Line 16"/>
          <p:cNvSpPr>
            <a:spLocks noChangeShapeType="1"/>
          </p:cNvSpPr>
          <p:nvPr/>
        </p:nvSpPr>
        <p:spPr bwMode="auto">
          <a:xfrm>
            <a:off x="3429000" y="4191000"/>
            <a:ext cx="1295400" cy="762000"/>
          </a:xfrm>
          <a:prstGeom prst="line">
            <a:avLst/>
          </a:prstGeom>
          <a:noFill/>
          <a:ln w="25560">
            <a:solidFill>
              <a:srgbClr val="000000"/>
            </a:solidFill>
            <a:round/>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5377" name="Text Box 17"/>
          <p:cNvSpPr txBox="1">
            <a:spLocks noChangeArrowheads="1"/>
          </p:cNvSpPr>
          <p:nvPr/>
        </p:nvSpPr>
        <p:spPr bwMode="auto">
          <a:xfrm>
            <a:off x="8428038" y="6467475"/>
            <a:ext cx="257175"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eaLnBrk="0" hangingPunct="0">
              <a:defRPr sz="4200">
                <a:solidFill>
                  <a:srgbClr val="000000"/>
                </a:solidFill>
                <a:latin typeface="Gill Sans" pitchFamily="-84" charset="0"/>
                <a:ea typeface="ヒラギノ角ゴ ProN W3" pitchFamily="-84" charset="-128"/>
                <a:sym typeface="Gill Sans" pitchFamily="-84" charset="0"/>
              </a:defRPr>
            </a:lvl1pPr>
            <a:lvl2pPr marL="742950" indent="-285750" eaLnBrk="0" hangingPunct="0">
              <a:defRPr sz="4200">
                <a:solidFill>
                  <a:srgbClr val="000000"/>
                </a:solidFill>
                <a:latin typeface="Gill Sans" pitchFamily="-84" charset="0"/>
                <a:ea typeface="ヒラギノ角ゴ ProN W3" pitchFamily="-84" charset="-128"/>
                <a:sym typeface="Gill Sans" pitchFamily="-84" charset="0"/>
              </a:defRPr>
            </a:lvl2pPr>
            <a:lvl3pPr marL="1143000" indent="-228600" eaLnBrk="0" hangingPunct="0">
              <a:defRPr sz="4200">
                <a:solidFill>
                  <a:srgbClr val="000000"/>
                </a:solidFill>
                <a:latin typeface="Gill Sans" pitchFamily="-84" charset="0"/>
                <a:ea typeface="ヒラギノ角ゴ ProN W3" pitchFamily="-84" charset="-128"/>
                <a:sym typeface="Gill Sans" pitchFamily="-84" charset="0"/>
              </a:defRPr>
            </a:lvl3pPr>
            <a:lvl4pPr marL="1600200" indent="-228600" eaLnBrk="0" hangingPunct="0">
              <a:defRPr sz="4200">
                <a:solidFill>
                  <a:srgbClr val="000000"/>
                </a:solidFill>
                <a:latin typeface="Gill Sans" pitchFamily="-84" charset="0"/>
                <a:ea typeface="ヒラギノ角ゴ ProN W3" pitchFamily="-84" charset="-128"/>
                <a:sym typeface="Gill Sans" pitchFamily="-84" charset="0"/>
              </a:defRPr>
            </a:lvl4pPr>
            <a:lvl5pPr marL="2057400" indent="-228600" eaLnBrk="0" hangingPunct="0">
              <a:defRPr sz="4200">
                <a:solidFill>
                  <a:srgbClr val="000000"/>
                </a:solidFill>
                <a:latin typeface="Gill Sans" pitchFamily="-84" charset="0"/>
                <a:ea typeface="ヒラギノ角ゴ ProN W3" pitchFamily="-84" charset="-128"/>
                <a:sym typeface="Gill Sans" pitchFamily="-84" charset="0"/>
              </a:defRPr>
            </a:lvl5pPr>
            <a:lvl6pPr marL="2514600" indent="-228600" algn="ctr" eaLnBrk="0" fontAlgn="base" hangingPunct="0">
              <a:spcBef>
                <a:spcPct val="0"/>
              </a:spcBef>
              <a:spcAft>
                <a:spcPct val="0"/>
              </a:spcAft>
              <a:defRPr sz="4200">
                <a:solidFill>
                  <a:srgbClr val="000000"/>
                </a:solidFill>
                <a:latin typeface="Gill Sans" pitchFamily="-84" charset="0"/>
                <a:ea typeface="ヒラギノ角ゴ ProN W3" pitchFamily="-84" charset="-128"/>
                <a:sym typeface="Gill Sans" pitchFamily="-84" charset="0"/>
              </a:defRPr>
            </a:lvl6pPr>
            <a:lvl7pPr marL="2971800" indent="-228600" algn="ctr" eaLnBrk="0" fontAlgn="base" hangingPunct="0">
              <a:spcBef>
                <a:spcPct val="0"/>
              </a:spcBef>
              <a:spcAft>
                <a:spcPct val="0"/>
              </a:spcAft>
              <a:defRPr sz="4200">
                <a:solidFill>
                  <a:srgbClr val="000000"/>
                </a:solidFill>
                <a:latin typeface="Gill Sans" pitchFamily="-84" charset="0"/>
                <a:ea typeface="ヒラギノ角ゴ ProN W3" pitchFamily="-84" charset="-128"/>
                <a:sym typeface="Gill Sans" pitchFamily="-84" charset="0"/>
              </a:defRPr>
            </a:lvl7pPr>
            <a:lvl8pPr marL="3429000" indent="-228600" algn="ctr" eaLnBrk="0" fontAlgn="base" hangingPunct="0">
              <a:spcBef>
                <a:spcPct val="0"/>
              </a:spcBef>
              <a:spcAft>
                <a:spcPct val="0"/>
              </a:spcAft>
              <a:defRPr sz="4200">
                <a:solidFill>
                  <a:srgbClr val="000000"/>
                </a:solidFill>
                <a:latin typeface="Gill Sans" pitchFamily="-84" charset="0"/>
                <a:ea typeface="ヒラギノ角ゴ ProN W3" pitchFamily="-84" charset="-128"/>
                <a:sym typeface="Gill Sans" pitchFamily="-84" charset="0"/>
              </a:defRPr>
            </a:lvl8pPr>
            <a:lvl9pPr marL="3886200" indent="-228600" algn="ctr" eaLnBrk="0" fontAlgn="base" hangingPunct="0">
              <a:spcBef>
                <a:spcPct val="0"/>
              </a:spcBef>
              <a:spcAft>
                <a:spcPct val="0"/>
              </a:spcAft>
              <a:defRPr sz="4200">
                <a:solidFill>
                  <a:srgbClr val="000000"/>
                </a:solidFill>
                <a:latin typeface="Gill Sans" pitchFamily="-84" charset="0"/>
                <a:ea typeface="ヒラギノ角ゴ ProN W3" pitchFamily="-84" charset="-128"/>
                <a:sym typeface="Gill Sans" pitchFamily="-84" charset="0"/>
              </a:defRPr>
            </a:lvl9pPr>
          </a:lstStyle>
          <a:p>
            <a:pPr algn="r" eaLnBrk="1" hangingPunct="1"/>
            <a:fld id="{B073821D-3C19-4AA2-A76E-328F3C460794}" type="slidenum">
              <a:rPr lang="en-US" sz="1200">
                <a:solidFill>
                  <a:srgbClr val="7F7F7F"/>
                </a:solidFill>
                <a:latin typeface="Arial" pitchFamily="34" charset="0"/>
                <a:ea typeface="MS PGothic" pitchFamily="34" charset="-128"/>
                <a:sym typeface="Arial" pitchFamily="34" charset="0"/>
              </a:rPr>
              <a:pPr algn="r" eaLnBrk="1" hangingPunct="1"/>
              <a:t>12</a:t>
            </a:fld>
            <a:endParaRPr lang="en-US" sz="1200">
              <a:solidFill>
                <a:srgbClr val="7F7F7F"/>
              </a:solidFill>
              <a:latin typeface="Arial" pitchFamily="34" charset="0"/>
              <a:ea typeface="MS PGothic" pitchFamily="34" charset="-128"/>
              <a:sym typeface="Arial" pitchFamily="34" charset="0"/>
            </a:endParaRPr>
          </a:p>
        </p:txBody>
      </p:sp>
    </p:spTree>
    <p:extLst>
      <p:ext uri="{BB962C8B-B14F-4D97-AF65-F5344CB8AC3E}">
        <p14:creationId xmlns:p14="http://schemas.microsoft.com/office/powerpoint/2010/main" val="921326904"/>
      </p:ext>
    </p:extLst>
  </p:cSld>
  <p:clrMapOvr>
    <a:masterClrMapping/>
  </p:clrMapOvr>
  <p:transition spd="slow">
    <p:push dir="u"/>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6" name="Rectangle 8"/>
          <p:cNvSpPr>
            <a:spLocks noGrp="1" noChangeArrowheads="1"/>
          </p:cNvSpPr>
          <p:nvPr>
            <p:ph type="title"/>
          </p:nvPr>
        </p:nvSpPr>
        <p:spPr/>
        <p:txBody>
          <a:bodyPr anchor="t"/>
          <a:lstStyle/>
          <a:p>
            <a:pPr algn="ctr" eaLnBrk="1" hangingPunct="1"/>
            <a:r>
              <a:rPr lang="en-US" sz="4800" smtClean="0">
                <a:latin typeface="Calibri Bold" pitchFamily="-84" charset="0"/>
                <a:sym typeface="Calibri Bold" pitchFamily="-84" charset="0"/>
              </a:rPr>
              <a:t>So What? We Already Use…</a:t>
            </a:r>
          </a:p>
        </p:txBody>
      </p:sp>
      <p:sp>
        <p:nvSpPr>
          <p:cNvPr id="16388" name="Line 2"/>
          <p:cNvSpPr>
            <a:spLocks noChangeShapeType="1"/>
          </p:cNvSpPr>
          <p:nvPr/>
        </p:nvSpPr>
        <p:spPr bwMode="auto">
          <a:xfrm>
            <a:off x="0" y="6210300"/>
            <a:ext cx="9144000" cy="0"/>
          </a:xfrm>
          <a:prstGeom prst="line">
            <a:avLst/>
          </a:prstGeom>
          <a:noFill/>
          <a:ln w="38100">
            <a:solidFill>
              <a:srgbClr val="EAE6D2"/>
            </a:solidFill>
            <a:round/>
            <a:headEnd/>
            <a:tailEnd/>
          </a:ln>
          <a:extLst>
            <a:ext uri="{909E8E84-426E-40DD-AFC4-6F175D3DCCD1}">
              <a14:hiddenFill xmlns:a14="http://schemas.microsoft.com/office/drawing/2010/main">
                <a:noFill/>
              </a14:hiddenFill>
            </a:ext>
          </a:extLst>
        </p:spPr>
        <p:txBody>
          <a:bodyPr lIns="0" tIns="0" rIns="0" bIns="0"/>
          <a:lstStyle/>
          <a:p>
            <a:endParaRPr lang="en-US"/>
          </a:p>
        </p:txBody>
      </p:sp>
      <p:pic>
        <p:nvPicPr>
          <p:cNvPr id="1638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9763" y="6337300"/>
            <a:ext cx="1027112"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round/>
                <a:headEnd/>
                <a:tailEnd/>
              </a14:hiddenLine>
            </a:ext>
          </a:extLst>
        </p:spPr>
      </p:pic>
      <p:pic>
        <p:nvPicPr>
          <p:cNvPr id="1639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92450" y="6337300"/>
            <a:ext cx="1628775"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round/>
                <a:headEnd/>
                <a:tailEnd/>
              </a14:hiddenLine>
            </a:ext>
          </a:extLst>
        </p:spPr>
      </p:pic>
      <p:pic>
        <p:nvPicPr>
          <p:cNvPr id="16391" name="Picture 5"/>
          <p:cNvPicPr>
            <a:picLocks noChangeAspect="1" noChangeArrowheads="1"/>
          </p:cNvPicPr>
          <p:nvPr/>
        </p:nvPicPr>
        <p:blipFill>
          <a:blip r:embed="rId4">
            <a:extLst>
              <a:ext uri="{28A0092B-C50C-407E-A947-70E740481C1C}">
                <a14:useLocalDpi xmlns:a14="http://schemas.microsoft.com/office/drawing/2010/main" val="0"/>
              </a:ext>
            </a:extLst>
          </a:blip>
          <a:srcRect t="6133"/>
          <a:stretch>
            <a:fillRect/>
          </a:stretch>
        </p:blipFill>
        <p:spPr bwMode="auto">
          <a:xfrm>
            <a:off x="50800" y="6248400"/>
            <a:ext cx="1725613"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round/>
                <a:headEnd/>
                <a:tailEnd/>
              </a14:hiddenLine>
            </a:ext>
          </a:extLst>
        </p:spPr>
      </p:pic>
      <p:sp>
        <p:nvSpPr>
          <p:cNvPr id="16394" name="Text Box 10"/>
          <p:cNvSpPr txBox="1">
            <a:spLocks noChangeArrowheads="1"/>
          </p:cNvSpPr>
          <p:nvPr/>
        </p:nvSpPr>
        <p:spPr bwMode="auto">
          <a:xfrm>
            <a:off x="8428038" y="6467475"/>
            <a:ext cx="257175"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eaLnBrk="0" hangingPunct="0">
              <a:defRPr sz="4200">
                <a:solidFill>
                  <a:srgbClr val="000000"/>
                </a:solidFill>
                <a:latin typeface="Gill Sans" pitchFamily="-84" charset="0"/>
                <a:ea typeface="ヒラギノ角ゴ ProN W3" pitchFamily="-84" charset="-128"/>
                <a:sym typeface="Gill Sans" pitchFamily="-84" charset="0"/>
              </a:defRPr>
            </a:lvl1pPr>
            <a:lvl2pPr marL="742950" indent="-285750" eaLnBrk="0" hangingPunct="0">
              <a:defRPr sz="4200">
                <a:solidFill>
                  <a:srgbClr val="000000"/>
                </a:solidFill>
                <a:latin typeface="Gill Sans" pitchFamily="-84" charset="0"/>
                <a:ea typeface="ヒラギノ角ゴ ProN W3" pitchFamily="-84" charset="-128"/>
                <a:sym typeface="Gill Sans" pitchFamily="-84" charset="0"/>
              </a:defRPr>
            </a:lvl2pPr>
            <a:lvl3pPr marL="1143000" indent="-228600" eaLnBrk="0" hangingPunct="0">
              <a:defRPr sz="4200">
                <a:solidFill>
                  <a:srgbClr val="000000"/>
                </a:solidFill>
                <a:latin typeface="Gill Sans" pitchFamily="-84" charset="0"/>
                <a:ea typeface="ヒラギノ角ゴ ProN W3" pitchFamily="-84" charset="-128"/>
                <a:sym typeface="Gill Sans" pitchFamily="-84" charset="0"/>
              </a:defRPr>
            </a:lvl3pPr>
            <a:lvl4pPr marL="1600200" indent="-228600" eaLnBrk="0" hangingPunct="0">
              <a:defRPr sz="4200">
                <a:solidFill>
                  <a:srgbClr val="000000"/>
                </a:solidFill>
                <a:latin typeface="Gill Sans" pitchFamily="-84" charset="0"/>
                <a:ea typeface="ヒラギノ角ゴ ProN W3" pitchFamily="-84" charset="-128"/>
                <a:sym typeface="Gill Sans" pitchFamily="-84" charset="0"/>
              </a:defRPr>
            </a:lvl4pPr>
            <a:lvl5pPr marL="2057400" indent="-228600" eaLnBrk="0" hangingPunct="0">
              <a:defRPr sz="4200">
                <a:solidFill>
                  <a:srgbClr val="000000"/>
                </a:solidFill>
                <a:latin typeface="Gill Sans" pitchFamily="-84" charset="0"/>
                <a:ea typeface="ヒラギノ角ゴ ProN W3" pitchFamily="-84" charset="-128"/>
                <a:sym typeface="Gill Sans" pitchFamily="-84" charset="0"/>
              </a:defRPr>
            </a:lvl5pPr>
            <a:lvl6pPr marL="2514600" indent="-228600" algn="ctr" eaLnBrk="0" fontAlgn="base" hangingPunct="0">
              <a:spcBef>
                <a:spcPct val="0"/>
              </a:spcBef>
              <a:spcAft>
                <a:spcPct val="0"/>
              </a:spcAft>
              <a:defRPr sz="4200">
                <a:solidFill>
                  <a:srgbClr val="000000"/>
                </a:solidFill>
                <a:latin typeface="Gill Sans" pitchFamily="-84" charset="0"/>
                <a:ea typeface="ヒラギノ角ゴ ProN W3" pitchFamily="-84" charset="-128"/>
                <a:sym typeface="Gill Sans" pitchFamily="-84" charset="0"/>
              </a:defRPr>
            </a:lvl6pPr>
            <a:lvl7pPr marL="2971800" indent="-228600" algn="ctr" eaLnBrk="0" fontAlgn="base" hangingPunct="0">
              <a:spcBef>
                <a:spcPct val="0"/>
              </a:spcBef>
              <a:spcAft>
                <a:spcPct val="0"/>
              </a:spcAft>
              <a:defRPr sz="4200">
                <a:solidFill>
                  <a:srgbClr val="000000"/>
                </a:solidFill>
                <a:latin typeface="Gill Sans" pitchFamily="-84" charset="0"/>
                <a:ea typeface="ヒラギノ角ゴ ProN W3" pitchFamily="-84" charset="-128"/>
                <a:sym typeface="Gill Sans" pitchFamily="-84" charset="0"/>
              </a:defRPr>
            </a:lvl7pPr>
            <a:lvl8pPr marL="3429000" indent="-228600" algn="ctr" eaLnBrk="0" fontAlgn="base" hangingPunct="0">
              <a:spcBef>
                <a:spcPct val="0"/>
              </a:spcBef>
              <a:spcAft>
                <a:spcPct val="0"/>
              </a:spcAft>
              <a:defRPr sz="4200">
                <a:solidFill>
                  <a:srgbClr val="000000"/>
                </a:solidFill>
                <a:latin typeface="Gill Sans" pitchFamily="-84" charset="0"/>
                <a:ea typeface="ヒラギノ角ゴ ProN W3" pitchFamily="-84" charset="-128"/>
                <a:sym typeface="Gill Sans" pitchFamily="-84" charset="0"/>
              </a:defRPr>
            </a:lvl8pPr>
            <a:lvl9pPr marL="3886200" indent="-228600" algn="ctr" eaLnBrk="0" fontAlgn="base" hangingPunct="0">
              <a:spcBef>
                <a:spcPct val="0"/>
              </a:spcBef>
              <a:spcAft>
                <a:spcPct val="0"/>
              </a:spcAft>
              <a:defRPr sz="4200">
                <a:solidFill>
                  <a:srgbClr val="000000"/>
                </a:solidFill>
                <a:latin typeface="Gill Sans" pitchFamily="-84" charset="0"/>
                <a:ea typeface="ヒラギノ角ゴ ProN W3" pitchFamily="-84" charset="-128"/>
                <a:sym typeface="Gill Sans" pitchFamily="-84" charset="0"/>
              </a:defRPr>
            </a:lvl9pPr>
          </a:lstStyle>
          <a:p>
            <a:pPr algn="r" eaLnBrk="1" hangingPunct="1"/>
            <a:fld id="{6C8CABD9-42DC-4F7F-A5E4-F7B7110474B9}" type="slidenum">
              <a:rPr lang="en-US" sz="1200">
                <a:solidFill>
                  <a:srgbClr val="7F7F7F"/>
                </a:solidFill>
                <a:latin typeface="Arial" pitchFamily="34" charset="0"/>
                <a:ea typeface="MS PGothic" pitchFamily="34" charset="-128"/>
                <a:sym typeface="Arial" pitchFamily="34" charset="0"/>
              </a:rPr>
              <a:pPr algn="r" eaLnBrk="1" hangingPunct="1"/>
              <a:t>13</a:t>
            </a:fld>
            <a:endParaRPr lang="en-US" sz="1200">
              <a:solidFill>
                <a:srgbClr val="7F7F7F"/>
              </a:solidFill>
              <a:latin typeface="Arial" pitchFamily="34" charset="0"/>
              <a:ea typeface="MS PGothic" pitchFamily="34" charset="-128"/>
              <a:sym typeface="Arial" pitchFamily="34" charset="0"/>
            </a:endParaRPr>
          </a:p>
        </p:txBody>
      </p:sp>
      <p:sp>
        <p:nvSpPr>
          <p:cNvPr id="16395" name="Rectangle 2"/>
          <p:cNvSpPr>
            <a:spLocks noChangeArrowheads="1"/>
          </p:cNvSpPr>
          <p:nvPr/>
        </p:nvSpPr>
        <p:spPr bwMode="auto">
          <a:xfrm>
            <a:off x="609600" y="1676400"/>
            <a:ext cx="7696200" cy="321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1270000" indent="-457200">
              <a:buClr>
                <a:srgbClr val="000000"/>
              </a:buClr>
            </a:pPr>
            <a:r>
              <a:rPr lang="en-US"/>
              <a:t>IEEE LOM</a:t>
            </a:r>
          </a:p>
          <a:p>
            <a:pPr marL="1270000" indent="-457200">
              <a:spcBef>
                <a:spcPts val="1400"/>
              </a:spcBef>
              <a:buClr>
                <a:srgbClr val="000000"/>
              </a:buClr>
            </a:pPr>
            <a:r>
              <a:rPr lang="en-US"/>
              <a:t>Dublin Core Metadata</a:t>
            </a:r>
          </a:p>
          <a:p>
            <a:pPr marL="1270000" indent="-457200">
              <a:spcBef>
                <a:spcPts val="1400"/>
              </a:spcBef>
              <a:buClr>
                <a:srgbClr val="000000"/>
              </a:buClr>
            </a:pPr>
            <a:r>
              <a:rPr lang="en-US"/>
              <a:t>SCORM</a:t>
            </a:r>
          </a:p>
          <a:p>
            <a:pPr marL="1270000" indent="-457200">
              <a:spcBef>
                <a:spcPts val="1400"/>
              </a:spcBef>
              <a:buClr>
                <a:srgbClr val="000000"/>
              </a:buClr>
            </a:pPr>
            <a:r>
              <a:rPr lang="en-US"/>
              <a:t>Proprietary metadata schema</a:t>
            </a:r>
          </a:p>
        </p:txBody>
      </p:sp>
    </p:spTree>
    <p:extLst>
      <p:ext uri="{BB962C8B-B14F-4D97-AF65-F5344CB8AC3E}">
        <p14:creationId xmlns:p14="http://schemas.microsoft.com/office/powerpoint/2010/main" val="3873081462"/>
      </p:ext>
    </p:extLst>
  </p:cSld>
  <p:clrMapOvr>
    <a:masterClrMapping/>
  </p:clrMapOvr>
  <p:transition spd="slow">
    <p:push dir="u"/>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43" name="Rectangle 11"/>
          <p:cNvSpPr>
            <a:spLocks noGrp="1" noChangeArrowheads="1"/>
          </p:cNvSpPr>
          <p:nvPr>
            <p:ph type="title"/>
          </p:nvPr>
        </p:nvSpPr>
        <p:spPr/>
        <p:txBody>
          <a:bodyPr/>
          <a:lstStyle/>
          <a:p>
            <a:pPr eaLnBrk="1" hangingPunct="1">
              <a:defRPr/>
            </a:pPr>
            <a:r>
              <a:rPr lang="en-US" sz="3800" smtClean="0">
                <a:latin typeface="Calibri Bold" charset="0"/>
                <a:cs typeface="Calibri Bold" charset="0"/>
                <a:sym typeface="Calibri Bold" charset="0"/>
              </a:rPr>
              <a:t>So why is this effort different?</a:t>
            </a:r>
            <a:endParaRPr lang="en-US" sz="3800" smtClean="0">
              <a:latin typeface="Calibri Bold" charset="0"/>
              <a:sym typeface="Calibri Bold" charset="0"/>
            </a:endParaRPr>
          </a:p>
        </p:txBody>
      </p:sp>
      <p:sp>
        <p:nvSpPr>
          <p:cNvPr id="17412" name="Line 2"/>
          <p:cNvSpPr>
            <a:spLocks noChangeShapeType="1"/>
          </p:cNvSpPr>
          <p:nvPr/>
        </p:nvSpPr>
        <p:spPr bwMode="auto">
          <a:xfrm>
            <a:off x="0" y="6210300"/>
            <a:ext cx="9144000" cy="0"/>
          </a:xfrm>
          <a:prstGeom prst="line">
            <a:avLst/>
          </a:prstGeom>
          <a:noFill/>
          <a:ln w="38100">
            <a:solidFill>
              <a:srgbClr val="EAE6D2"/>
            </a:solidFill>
            <a:round/>
            <a:headEnd/>
            <a:tailEnd/>
          </a:ln>
          <a:extLst>
            <a:ext uri="{909E8E84-426E-40DD-AFC4-6F175D3DCCD1}">
              <a14:hiddenFill xmlns:a14="http://schemas.microsoft.com/office/drawing/2010/main">
                <a:noFill/>
              </a14:hiddenFill>
            </a:ext>
          </a:extLst>
        </p:spPr>
        <p:txBody>
          <a:bodyPr lIns="0" tIns="0" rIns="0" bIns="0"/>
          <a:lstStyle/>
          <a:p>
            <a:endParaRPr lang="en-US"/>
          </a:p>
        </p:txBody>
      </p:sp>
      <p:pic>
        <p:nvPicPr>
          <p:cNvPr id="1741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9763" y="6337300"/>
            <a:ext cx="1027112"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round/>
                <a:headEnd/>
                <a:tailEnd/>
              </a14:hiddenLine>
            </a:ext>
          </a:extLst>
        </p:spPr>
      </p:pic>
      <p:pic>
        <p:nvPicPr>
          <p:cNvPr id="1741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92450" y="6337300"/>
            <a:ext cx="1628775"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round/>
                <a:headEnd/>
                <a:tailEnd/>
              </a14:hiddenLine>
            </a:ext>
          </a:extLst>
        </p:spPr>
      </p:pic>
      <p:pic>
        <p:nvPicPr>
          <p:cNvPr id="17415" name="Picture 5"/>
          <p:cNvPicPr>
            <a:picLocks noChangeAspect="1" noChangeArrowheads="1"/>
          </p:cNvPicPr>
          <p:nvPr/>
        </p:nvPicPr>
        <p:blipFill>
          <a:blip r:embed="rId4">
            <a:extLst>
              <a:ext uri="{28A0092B-C50C-407E-A947-70E740481C1C}">
                <a14:useLocalDpi xmlns:a14="http://schemas.microsoft.com/office/drawing/2010/main" val="0"/>
              </a:ext>
            </a:extLst>
          </a:blip>
          <a:srcRect t="6133"/>
          <a:stretch>
            <a:fillRect/>
          </a:stretch>
        </p:blipFill>
        <p:spPr bwMode="auto">
          <a:xfrm>
            <a:off x="50800" y="6248400"/>
            <a:ext cx="1725613"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round/>
                <a:headEnd/>
                <a:tailEnd/>
              </a14:hiddenLine>
            </a:ext>
          </a:extLst>
        </p:spPr>
      </p:pic>
      <p:sp>
        <p:nvSpPr>
          <p:cNvPr id="17418" name="Rectangle 8"/>
          <p:cNvSpPr>
            <a:spLocks/>
          </p:cNvSpPr>
          <p:nvPr/>
        </p:nvSpPr>
        <p:spPr bwMode="auto">
          <a:xfrm>
            <a:off x="457200" y="1141413"/>
            <a:ext cx="8242300" cy="2273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38100" tIns="38100" rIns="38100" bIns="38100"/>
          <a:lstStyle/>
          <a:p>
            <a:pPr marL="304800" indent="-304800" algn="l">
              <a:lnSpc>
                <a:spcPct val="90000"/>
              </a:lnSpc>
              <a:spcBef>
                <a:spcPts val="575"/>
              </a:spcBef>
              <a:buClr>
                <a:srgbClr val="06A5BB"/>
              </a:buClr>
              <a:buSzPct val="100000"/>
              <a:buFont typeface="Arial" pitchFamily="34" charset="0"/>
              <a:buChar char="•"/>
            </a:pPr>
            <a:r>
              <a:rPr lang="en-US" sz="2800">
                <a:solidFill>
                  <a:schemeClr val="tx1"/>
                </a:solidFill>
                <a:latin typeface="Calibri" pitchFamily="34" charset="0"/>
                <a:ea typeface="MS PGothic" pitchFamily="34" charset="-128"/>
                <a:sym typeface="Calibri" pitchFamily="34" charset="0"/>
              </a:rPr>
              <a:t>We need a common set of descriptors that allow us to structure our searches.</a:t>
            </a:r>
            <a:endParaRPr lang="en-US" sz="2800">
              <a:solidFill>
                <a:schemeClr val="tx1"/>
              </a:solidFill>
              <a:latin typeface="Arial" pitchFamily="34" charset="0"/>
              <a:ea typeface="MS PGothic" pitchFamily="34" charset="-128"/>
              <a:sym typeface="Arial" pitchFamily="34" charset="0"/>
            </a:endParaRPr>
          </a:p>
          <a:p>
            <a:pPr marL="304800" indent="-304800" algn="l">
              <a:lnSpc>
                <a:spcPct val="90000"/>
              </a:lnSpc>
              <a:spcBef>
                <a:spcPts val="575"/>
              </a:spcBef>
              <a:buClr>
                <a:srgbClr val="06A5BB"/>
              </a:buClr>
              <a:buSzPct val="100000"/>
              <a:buFont typeface="Arial" pitchFamily="34" charset="0"/>
              <a:buChar char="•"/>
            </a:pPr>
            <a:r>
              <a:rPr lang="en-US" sz="2800">
                <a:solidFill>
                  <a:schemeClr val="tx1"/>
                </a:solidFill>
                <a:latin typeface="Calibri" pitchFamily="34" charset="0"/>
                <a:ea typeface="MS PGothic" pitchFamily="34" charset="-128"/>
                <a:sym typeface="Calibri" pitchFamily="34" charset="0"/>
              </a:rPr>
              <a:t>Common is not so common!</a:t>
            </a:r>
            <a:endParaRPr lang="en-US" sz="2800">
              <a:solidFill>
                <a:schemeClr val="tx1"/>
              </a:solidFill>
              <a:latin typeface="Arial" pitchFamily="34" charset="0"/>
              <a:ea typeface="MS PGothic" pitchFamily="34" charset="-128"/>
              <a:sym typeface="Arial" pitchFamily="34" charset="0"/>
            </a:endParaRPr>
          </a:p>
          <a:p>
            <a:pPr marL="304800" indent="-304800" algn="l">
              <a:lnSpc>
                <a:spcPct val="90000"/>
              </a:lnSpc>
              <a:spcBef>
                <a:spcPts val="575"/>
              </a:spcBef>
              <a:buClr>
                <a:srgbClr val="06A5BB"/>
              </a:buClr>
              <a:buSzPct val="100000"/>
              <a:buFont typeface="Arial" pitchFamily="34" charset="0"/>
              <a:buChar char="•"/>
            </a:pPr>
            <a:r>
              <a:rPr lang="en-US" sz="2800">
                <a:solidFill>
                  <a:schemeClr val="tx1"/>
                </a:solidFill>
                <a:latin typeface="Calibri" pitchFamily="34" charset="0"/>
                <a:ea typeface="MS PGothic" pitchFamily="34" charset="-128"/>
                <a:sym typeface="Calibri" pitchFamily="34" charset="0"/>
              </a:rPr>
              <a:t>Education benefits from not going it alone… even with the trade-offs.</a:t>
            </a:r>
          </a:p>
        </p:txBody>
      </p:sp>
      <p:pic>
        <p:nvPicPr>
          <p:cNvPr id="18441" name="Picture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67250" y="3165475"/>
            <a:ext cx="4019550" cy="2914650"/>
          </a:xfrm>
          <a:prstGeom prst="rect">
            <a:avLst/>
          </a:prstGeom>
          <a:noFill/>
          <a:ln>
            <a:noFill/>
          </a:ln>
          <a:effectLst>
            <a:outerShdw blurRad="50800" dist="35921" dir="2700000" algn="ctr" rotWithShape="0">
              <a:schemeClr val="bg2">
                <a:alpha val="42998"/>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round/>
                <a:headEnd/>
                <a:tailEnd/>
              </a14:hiddenLine>
            </a:ext>
          </a:extLst>
        </p:spPr>
      </p:pic>
      <p:sp>
        <p:nvSpPr>
          <p:cNvPr id="17420" name="Rectangle 10"/>
          <p:cNvSpPr>
            <a:spLocks/>
          </p:cNvSpPr>
          <p:nvPr/>
        </p:nvSpPr>
        <p:spPr bwMode="auto">
          <a:xfrm>
            <a:off x="4972050" y="5791200"/>
            <a:ext cx="3733800"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38100" tIns="38100" rIns="38100" bIns="38100"/>
          <a:lstStyle/>
          <a:p>
            <a:pPr algn="l"/>
            <a:r>
              <a:rPr lang="en-US" sz="1200">
                <a:solidFill>
                  <a:srgbClr val="FFFFFF"/>
                </a:solidFill>
                <a:latin typeface="Arial" pitchFamily="34" charset="0"/>
                <a:ea typeface="MS PGothic" pitchFamily="34" charset="-128"/>
                <a:sym typeface="Arial" pitchFamily="34" charset="0"/>
              </a:rPr>
              <a:t>THE TOWER OF BABEL, PIETER BRUEGEL, 1563</a:t>
            </a:r>
          </a:p>
        </p:txBody>
      </p:sp>
      <p:sp>
        <p:nvSpPr>
          <p:cNvPr id="17421" name="Rectangle 12"/>
          <p:cNvSpPr>
            <a:spLocks/>
          </p:cNvSpPr>
          <p:nvPr/>
        </p:nvSpPr>
        <p:spPr bwMode="auto">
          <a:xfrm>
            <a:off x="457200" y="3398838"/>
            <a:ext cx="4038600" cy="302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38100" tIns="38100" rIns="38100" bIns="38100"/>
          <a:lstStyle/>
          <a:p>
            <a:pPr marL="304800" indent="-304800" algn="l">
              <a:lnSpc>
                <a:spcPct val="90000"/>
              </a:lnSpc>
              <a:spcBef>
                <a:spcPts val="575"/>
              </a:spcBef>
              <a:buClr>
                <a:srgbClr val="06A5BB"/>
              </a:buClr>
              <a:buSzPct val="100000"/>
              <a:buFont typeface="Arial" pitchFamily="34" charset="0"/>
              <a:buChar char="•"/>
            </a:pPr>
            <a:r>
              <a:rPr lang="en-US" sz="2800">
                <a:solidFill>
                  <a:schemeClr val="tx1"/>
                </a:solidFill>
                <a:latin typeface="Calibri" pitchFamily="34" charset="0"/>
                <a:ea typeface="MS PGothic" pitchFamily="34" charset="-128"/>
                <a:sym typeface="Calibri" pitchFamily="34" charset="0"/>
              </a:rPr>
              <a:t>We have lived in a world with different standards. The internet changes all that.</a:t>
            </a:r>
          </a:p>
          <a:p>
            <a:pPr marL="304800" indent="-304800" algn="l">
              <a:lnSpc>
                <a:spcPct val="90000"/>
              </a:lnSpc>
              <a:spcBef>
                <a:spcPts val="575"/>
              </a:spcBef>
              <a:buClr>
                <a:srgbClr val="06A5BB"/>
              </a:buClr>
              <a:buSzPct val="100000"/>
              <a:buFont typeface="Arial" pitchFamily="34" charset="0"/>
              <a:buChar char="•"/>
            </a:pPr>
            <a:r>
              <a:rPr lang="en-US" sz="2800">
                <a:solidFill>
                  <a:schemeClr val="tx1"/>
                </a:solidFill>
                <a:latin typeface="Calibri" pitchFamily="34" charset="0"/>
                <a:ea typeface="MS PGothic" pitchFamily="34" charset="-128"/>
                <a:sym typeface="Calibri" pitchFamily="34" charset="0"/>
              </a:rPr>
              <a:t>This is an international initiative.</a:t>
            </a:r>
            <a:endParaRPr lang="en-US" sz="2800">
              <a:solidFill>
                <a:schemeClr val="tx1"/>
              </a:solidFill>
              <a:latin typeface="Arial" pitchFamily="34" charset="0"/>
              <a:ea typeface="MS PGothic" pitchFamily="34" charset="-128"/>
              <a:sym typeface="Arial" pitchFamily="34" charset="0"/>
            </a:endParaRPr>
          </a:p>
          <a:p>
            <a:pPr marL="304800" indent="-304800" algn="l">
              <a:lnSpc>
                <a:spcPct val="90000"/>
              </a:lnSpc>
              <a:spcBef>
                <a:spcPts val="575"/>
              </a:spcBef>
            </a:pPr>
            <a:endParaRPr lang="en-US" sz="2800">
              <a:solidFill>
                <a:schemeClr val="tx1"/>
              </a:solidFill>
              <a:latin typeface="Arial" pitchFamily="34" charset="0"/>
              <a:ea typeface="MS PGothic" pitchFamily="34" charset="-128"/>
              <a:sym typeface="Arial" pitchFamily="34" charset="0"/>
            </a:endParaRPr>
          </a:p>
        </p:txBody>
      </p:sp>
      <p:sp>
        <p:nvSpPr>
          <p:cNvPr id="17422" name="Text Box 13"/>
          <p:cNvSpPr txBox="1">
            <a:spLocks noChangeArrowheads="1"/>
          </p:cNvSpPr>
          <p:nvPr/>
        </p:nvSpPr>
        <p:spPr bwMode="auto">
          <a:xfrm>
            <a:off x="8428038" y="6467475"/>
            <a:ext cx="257175"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lstStyle>
            <a:lvl1pPr eaLnBrk="0" hangingPunct="0">
              <a:defRPr sz="4200">
                <a:solidFill>
                  <a:srgbClr val="000000"/>
                </a:solidFill>
                <a:latin typeface="Gill Sans" pitchFamily="-84" charset="0"/>
                <a:ea typeface="ヒラギノ角ゴ ProN W3" pitchFamily="-84" charset="-128"/>
                <a:sym typeface="Gill Sans" pitchFamily="-84" charset="0"/>
              </a:defRPr>
            </a:lvl1pPr>
            <a:lvl2pPr marL="742950" indent="-285750" eaLnBrk="0" hangingPunct="0">
              <a:defRPr sz="4200">
                <a:solidFill>
                  <a:srgbClr val="000000"/>
                </a:solidFill>
                <a:latin typeface="Gill Sans" pitchFamily="-84" charset="0"/>
                <a:ea typeface="ヒラギノ角ゴ ProN W3" pitchFamily="-84" charset="-128"/>
                <a:sym typeface="Gill Sans" pitchFamily="-84" charset="0"/>
              </a:defRPr>
            </a:lvl2pPr>
            <a:lvl3pPr marL="1143000" indent="-228600" eaLnBrk="0" hangingPunct="0">
              <a:defRPr sz="4200">
                <a:solidFill>
                  <a:srgbClr val="000000"/>
                </a:solidFill>
                <a:latin typeface="Gill Sans" pitchFamily="-84" charset="0"/>
                <a:ea typeface="ヒラギノ角ゴ ProN W3" pitchFamily="-84" charset="-128"/>
                <a:sym typeface="Gill Sans" pitchFamily="-84" charset="0"/>
              </a:defRPr>
            </a:lvl3pPr>
            <a:lvl4pPr marL="1600200" indent="-228600" eaLnBrk="0" hangingPunct="0">
              <a:defRPr sz="4200">
                <a:solidFill>
                  <a:srgbClr val="000000"/>
                </a:solidFill>
                <a:latin typeface="Gill Sans" pitchFamily="-84" charset="0"/>
                <a:ea typeface="ヒラギノ角ゴ ProN W3" pitchFamily="-84" charset="-128"/>
                <a:sym typeface="Gill Sans" pitchFamily="-84" charset="0"/>
              </a:defRPr>
            </a:lvl4pPr>
            <a:lvl5pPr marL="2057400" indent="-228600" eaLnBrk="0" hangingPunct="0">
              <a:defRPr sz="4200">
                <a:solidFill>
                  <a:srgbClr val="000000"/>
                </a:solidFill>
                <a:latin typeface="Gill Sans" pitchFamily="-84" charset="0"/>
                <a:ea typeface="ヒラギノ角ゴ ProN W3" pitchFamily="-84" charset="-128"/>
                <a:sym typeface="Gill Sans" pitchFamily="-84" charset="0"/>
              </a:defRPr>
            </a:lvl5pPr>
            <a:lvl6pPr marL="2514600" indent="-228600" algn="ctr" eaLnBrk="0" fontAlgn="base" hangingPunct="0">
              <a:spcBef>
                <a:spcPct val="0"/>
              </a:spcBef>
              <a:spcAft>
                <a:spcPct val="0"/>
              </a:spcAft>
              <a:defRPr sz="4200">
                <a:solidFill>
                  <a:srgbClr val="000000"/>
                </a:solidFill>
                <a:latin typeface="Gill Sans" pitchFamily="-84" charset="0"/>
                <a:ea typeface="ヒラギノ角ゴ ProN W3" pitchFamily="-84" charset="-128"/>
                <a:sym typeface="Gill Sans" pitchFamily="-84" charset="0"/>
              </a:defRPr>
            </a:lvl6pPr>
            <a:lvl7pPr marL="2971800" indent="-228600" algn="ctr" eaLnBrk="0" fontAlgn="base" hangingPunct="0">
              <a:spcBef>
                <a:spcPct val="0"/>
              </a:spcBef>
              <a:spcAft>
                <a:spcPct val="0"/>
              </a:spcAft>
              <a:defRPr sz="4200">
                <a:solidFill>
                  <a:srgbClr val="000000"/>
                </a:solidFill>
                <a:latin typeface="Gill Sans" pitchFamily="-84" charset="0"/>
                <a:ea typeface="ヒラギノ角ゴ ProN W3" pitchFamily="-84" charset="-128"/>
                <a:sym typeface="Gill Sans" pitchFamily="-84" charset="0"/>
              </a:defRPr>
            </a:lvl7pPr>
            <a:lvl8pPr marL="3429000" indent="-228600" algn="ctr" eaLnBrk="0" fontAlgn="base" hangingPunct="0">
              <a:spcBef>
                <a:spcPct val="0"/>
              </a:spcBef>
              <a:spcAft>
                <a:spcPct val="0"/>
              </a:spcAft>
              <a:defRPr sz="4200">
                <a:solidFill>
                  <a:srgbClr val="000000"/>
                </a:solidFill>
                <a:latin typeface="Gill Sans" pitchFamily="-84" charset="0"/>
                <a:ea typeface="ヒラギノ角ゴ ProN W3" pitchFamily="-84" charset="-128"/>
                <a:sym typeface="Gill Sans" pitchFamily="-84" charset="0"/>
              </a:defRPr>
            </a:lvl8pPr>
            <a:lvl9pPr marL="3886200" indent="-228600" algn="ctr" eaLnBrk="0" fontAlgn="base" hangingPunct="0">
              <a:spcBef>
                <a:spcPct val="0"/>
              </a:spcBef>
              <a:spcAft>
                <a:spcPct val="0"/>
              </a:spcAft>
              <a:defRPr sz="4200">
                <a:solidFill>
                  <a:srgbClr val="000000"/>
                </a:solidFill>
                <a:latin typeface="Gill Sans" pitchFamily="-84" charset="0"/>
                <a:ea typeface="ヒラギノ角ゴ ProN W3" pitchFamily="-84" charset="-128"/>
                <a:sym typeface="Gill Sans" pitchFamily="-84" charset="0"/>
              </a:defRPr>
            </a:lvl9pPr>
          </a:lstStyle>
          <a:p>
            <a:pPr algn="r" eaLnBrk="1" hangingPunct="1"/>
            <a:fld id="{AEFB69BE-8A43-43F6-B5F7-0A87496D9670}" type="slidenum">
              <a:rPr lang="en-US" sz="1200">
                <a:latin typeface="Arial" pitchFamily="34" charset="0"/>
                <a:ea typeface="MS PGothic" pitchFamily="34" charset="-128"/>
                <a:sym typeface="Arial" pitchFamily="34" charset="0"/>
              </a:rPr>
              <a:pPr algn="r" eaLnBrk="1" hangingPunct="1"/>
              <a:t>14</a:t>
            </a:fld>
            <a:endParaRPr lang="en-US" sz="1200">
              <a:latin typeface="Arial" pitchFamily="34" charset="0"/>
              <a:ea typeface="MS PGothic" pitchFamily="34" charset="-128"/>
              <a:sym typeface="Arial" pitchFamily="34" charset="0"/>
            </a:endParaRPr>
          </a:p>
        </p:txBody>
      </p:sp>
    </p:spTree>
    <p:extLst>
      <p:ext uri="{BB962C8B-B14F-4D97-AF65-F5344CB8AC3E}">
        <p14:creationId xmlns:p14="http://schemas.microsoft.com/office/powerpoint/2010/main" val="453715822"/>
      </p:ext>
    </p:extLst>
  </p:cSld>
  <p:clrMapOvr>
    <a:masterClrMapping/>
  </p:clrMapOvr>
  <p:transition spd="slow">
    <p:push dir="u"/>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4" name="Rectangle 8"/>
          <p:cNvSpPr>
            <a:spLocks noGrp="1" noChangeArrowheads="1"/>
          </p:cNvSpPr>
          <p:nvPr>
            <p:ph type="title"/>
          </p:nvPr>
        </p:nvSpPr>
        <p:spPr>
          <a:xfrm>
            <a:off x="76200" y="122238"/>
            <a:ext cx="9067800" cy="889000"/>
          </a:xfrm>
        </p:spPr>
        <p:txBody>
          <a:bodyPr/>
          <a:lstStyle/>
          <a:p>
            <a:pPr eaLnBrk="1" hangingPunct="1">
              <a:defRPr/>
            </a:pPr>
            <a:r>
              <a:rPr lang="en-US" sz="3000" smtClean="0">
                <a:sym typeface="Arial" charset="0"/>
              </a:rPr>
              <a:t>The Learning Resource Metadata Initiative (LRMI)</a:t>
            </a:r>
          </a:p>
        </p:txBody>
      </p:sp>
      <p:sp>
        <p:nvSpPr>
          <p:cNvPr id="18436" name="Line 2"/>
          <p:cNvSpPr>
            <a:spLocks noChangeShapeType="1"/>
          </p:cNvSpPr>
          <p:nvPr/>
        </p:nvSpPr>
        <p:spPr bwMode="auto">
          <a:xfrm>
            <a:off x="0" y="6210300"/>
            <a:ext cx="9144000" cy="0"/>
          </a:xfrm>
          <a:prstGeom prst="line">
            <a:avLst/>
          </a:prstGeom>
          <a:noFill/>
          <a:ln w="38100">
            <a:solidFill>
              <a:srgbClr val="EAE6D2"/>
            </a:solidFill>
            <a:round/>
            <a:headEnd/>
            <a:tailEnd/>
          </a:ln>
          <a:extLst>
            <a:ext uri="{909E8E84-426E-40DD-AFC4-6F175D3DCCD1}">
              <a14:hiddenFill xmlns:a14="http://schemas.microsoft.com/office/drawing/2010/main">
                <a:noFill/>
              </a14:hiddenFill>
            </a:ext>
          </a:extLst>
        </p:spPr>
        <p:txBody>
          <a:bodyPr lIns="0" tIns="0" rIns="0" bIns="0"/>
          <a:lstStyle/>
          <a:p>
            <a:endParaRPr lang="en-US"/>
          </a:p>
        </p:txBody>
      </p:sp>
      <p:pic>
        <p:nvPicPr>
          <p:cNvPr id="1843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9763" y="6337300"/>
            <a:ext cx="1027112"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round/>
                <a:headEnd/>
                <a:tailEnd/>
              </a14:hiddenLine>
            </a:ext>
          </a:extLst>
        </p:spPr>
      </p:pic>
      <p:pic>
        <p:nvPicPr>
          <p:cNvPr id="1843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92450" y="6337300"/>
            <a:ext cx="1628775"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round/>
                <a:headEnd/>
                <a:tailEnd/>
              </a14:hiddenLine>
            </a:ext>
          </a:extLst>
        </p:spPr>
      </p:pic>
      <p:pic>
        <p:nvPicPr>
          <p:cNvPr id="18439" name="Picture 5"/>
          <p:cNvPicPr>
            <a:picLocks noChangeAspect="1" noChangeArrowheads="1"/>
          </p:cNvPicPr>
          <p:nvPr/>
        </p:nvPicPr>
        <p:blipFill>
          <a:blip r:embed="rId5">
            <a:extLst>
              <a:ext uri="{28A0092B-C50C-407E-A947-70E740481C1C}">
                <a14:useLocalDpi xmlns:a14="http://schemas.microsoft.com/office/drawing/2010/main" val="0"/>
              </a:ext>
            </a:extLst>
          </a:blip>
          <a:srcRect t="6133"/>
          <a:stretch>
            <a:fillRect/>
          </a:stretch>
        </p:blipFill>
        <p:spPr bwMode="auto">
          <a:xfrm>
            <a:off x="50800" y="6248400"/>
            <a:ext cx="1725613"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round/>
                <a:headEnd/>
                <a:tailEnd/>
              </a14:hiddenLine>
            </a:ext>
          </a:extLst>
        </p:spPr>
      </p:pic>
      <p:grpSp>
        <p:nvGrpSpPr>
          <p:cNvPr id="18442" name="Group 11"/>
          <p:cNvGrpSpPr>
            <a:grpSpLocks/>
          </p:cNvGrpSpPr>
          <p:nvPr/>
        </p:nvGrpSpPr>
        <p:grpSpPr bwMode="auto">
          <a:xfrm>
            <a:off x="1066800" y="803275"/>
            <a:ext cx="6997700" cy="1066800"/>
            <a:chOff x="0" y="0"/>
            <a:chExt cx="4408" cy="672"/>
          </a:xfrm>
        </p:grpSpPr>
        <p:sp>
          <p:nvSpPr>
            <p:cNvPr id="19465" name="AutoShape 9"/>
            <p:cNvSpPr>
              <a:spLocks/>
            </p:cNvSpPr>
            <p:nvPr/>
          </p:nvSpPr>
          <p:spPr bwMode="auto">
            <a:xfrm>
              <a:off x="0" y="114"/>
              <a:ext cx="4408" cy="443"/>
            </a:xfrm>
            <a:prstGeom prst="roundRect">
              <a:avLst>
                <a:gd name="adj" fmla="val 16667"/>
              </a:avLst>
            </a:prstGeom>
            <a:gradFill rotWithShape="0">
              <a:gsLst>
                <a:gs pos="0">
                  <a:srgbClr val="009972"/>
                </a:gs>
                <a:gs pos="100000">
                  <a:srgbClr val="00CC99"/>
                </a:gs>
              </a:gsLst>
              <a:lin ang="5400000" scaled="1"/>
            </a:gradFill>
            <a:ln w="9525">
              <a:solidFill>
                <a:srgbClr val="00C795"/>
              </a:solidFill>
              <a:round/>
              <a:headEnd/>
              <a:tailEnd/>
            </a:ln>
            <a:effectLst>
              <a:outerShdw blurRad="38100" dist="23000" dir="5400000" algn="ctr" rotWithShape="0">
                <a:schemeClr val="bg2">
                  <a:alpha val="34998"/>
                </a:schemeClr>
              </a:outerShdw>
            </a:effectLst>
          </p:spPr>
          <p:txBody>
            <a:bodyPr lIns="0" tIns="0" rIns="0" bIns="0"/>
            <a:lstStyle/>
            <a:p>
              <a:pPr>
                <a:defRPr/>
              </a:pPr>
              <a:endParaRPr lang="en-US">
                <a:latin typeface="Gill Sans" charset="0"/>
                <a:ea typeface="ヒラギノ角ゴ ProN W3" charset="0"/>
                <a:cs typeface="ヒラギノ角ゴ ProN W3" charset="0"/>
                <a:sym typeface="Gill Sans" charset="0"/>
              </a:endParaRPr>
            </a:p>
          </p:txBody>
        </p:sp>
        <p:sp>
          <p:nvSpPr>
            <p:cNvPr id="18456" name="Rectangle 10"/>
            <p:cNvSpPr>
              <a:spLocks/>
            </p:cNvSpPr>
            <p:nvPr/>
          </p:nvSpPr>
          <p:spPr bwMode="auto">
            <a:xfrm>
              <a:off x="22" y="0"/>
              <a:ext cx="4363" cy="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38100" tIns="38100" rIns="38100" bIns="38100" anchor="ctr"/>
            <a:lstStyle/>
            <a:p>
              <a:r>
                <a:rPr lang="en-US" sz="2200">
                  <a:solidFill>
                    <a:srgbClr val="FFFFFF"/>
                  </a:solidFill>
                  <a:latin typeface="Calibri" pitchFamily="34" charset="0"/>
                  <a:ea typeface="MS PGothic" pitchFamily="34" charset="-128"/>
                  <a:sym typeface="Calibri" pitchFamily="34" charset="0"/>
                </a:rPr>
                <a:t>Goal: Make it easier and more convenient to find learning resources that meet specific student and class needs.</a:t>
              </a:r>
            </a:p>
          </p:txBody>
        </p:sp>
      </p:grpSp>
      <p:grpSp>
        <p:nvGrpSpPr>
          <p:cNvPr id="19470" name="Group 14"/>
          <p:cNvGrpSpPr>
            <a:grpSpLocks/>
          </p:cNvGrpSpPr>
          <p:nvPr/>
        </p:nvGrpSpPr>
        <p:grpSpPr bwMode="auto">
          <a:xfrm>
            <a:off x="3316288" y="1949450"/>
            <a:ext cx="2509837" cy="2416175"/>
            <a:chOff x="0" y="0"/>
            <a:chExt cx="1580" cy="1521"/>
          </a:xfrm>
        </p:grpSpPr>
        <p:sp>
          <p:nvSpPr>
            <p:cNvPr id="19468" name="Oval 12"/>
            <p:cNvSpPr>
              <a:spLocks/>
            </p:cNvSpPr>
            <p:nvPr/>
          </p:nvSpPr>
          <p:spPr bwMode="auto">
            <a:xfrm>
              <a:off x="0" y="0"/>
              <a:ext cx="1580" cy="1521"/>
            </a:xfrm>
            <a:prstGeom prst="ellipse">
              <a:avLst/>
            </a:prstGeom>
            <a:solidFill>
              <a:srgbClr val="00CC99">
                <a:alpha val="14902"/>
              </a:srgbClr>
            </a:solidFill>
            <a:ln>
              <a:noFill/>
            </a:ln>
            <a:effectLst>
              <a:outerShdw blurRad="38100" dist="23000" dir="5400000" algn="ctr" rotWithShape="0">
                <a:schemeClr val="bg2">
                  <a:alpha val="34998"/>
                </a:schemeClr>
              </a:outerShdw>
            </a:effectLst>
            <a:extLst>
              <a:ext uri="{91240B29-F687-4F45-9708-019B960494DF}">
                <a14:hiddenLine xmlns:a14="http://schemas.microsoft.com/office/drawing/2010/main" w="9525">
                  <a:solidFill>
                    <a:srgbClr val="00C795"/>
                  </a:solidFill>
                  <a:round/>
                  <a:headEnd/>
                  <a:tailEnd/>
                </a14:hiddenLine>
              </a:ext>
            </a:extLst>
          </p:spPr>
          <p:txBody>
            <a:bodyPr lIns="0" tIns="0" rIns="0" bIns="0"/>
            <a:lstStyle/>
            <a:p>
              <a:pPr>
                <a:defRPr/>
              </a:pPr>
              <a:endParaRPr lang="en-US">
                <a:latin typeface="Gill Sans" charset="0"/>
                <a:ea typeface="ヒラギノ角ゴ ProN W3" charset="0"/>
                <a:cs typeface="ヒラギノ角ゴ ProN W3" charset="0"/>
                <a:sym typeface="Gill Sans" charset="0"/>
              </a:endParaRPr>
            </a:p>
          </p:txBody>
        </p:sp>
        <p:sp>
          <p:nvSpPr>
            <p:cNvPr id="18454" name="Rectangle 13"/>
            <p:cNvSpPr>
              <a:spLocks/>
            </p:cNvSpPr>
            <p:nvPr/>
          </p:nvSpPr>
          <p:spPr bwMode="auto">
            <a:xfrm>
              <a:off x="178" y="167"/>
              <a:ext cx="1232" cy="3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round/>
                  <a:headEnd/>
                  <a:tailEnd/>
                </a14:hiddenLine>
              </a:ext>
            </a:extLst>
          </p:spPr>
          <p:txBody>
            <a:bodyPr lIns="38100" tIns="38100" rIns="38100" bIns="38100"/>
            <a:lstStyle/>
            <a:p>
              <a:r>
                <a:rPr lang="en-US" sz="1900">
                  <a:solidFill>
                    <a:schemeClr val="tx1"/>
                  </a:solidFill>
                  <a:latin typeface="Arial" pitchFamily="34" charset="0"/>
                  <a:ea typeface="MS PGothic" pitchFamily="34" charset="-128"/>
                  <a:sym typeface="Arial" pitchFamily="34" charset="0"/>
                </a:rPr>
                <a:t>Curriculum Standards</a:t>
              </a:r>
            </a:p>
          </p:txBody>
        </p:sp>
      </p:grpSp>
      <p:grpSp>
        <p:nvGrpSpPr>
          <p:cNvPr id="19473" name="Group 17"/>
          <p:cNvGrpSpPr>
            <a:grpSpLocks/>
          </p:cNvGrpSpPr>
          <p:nvPr/>
        </p:nvGrpSpPr>
        <p:grpSpPr bwMode="auto">
          <a:xfrm>
            <a:off x="2566988" y="3319463"/>
            <a:ext cx="2508250" cy="2416175"/>
            <a:chOff x="0" y="0"/>
            <a:chExt cx="1580" cy="1521"/>
          </a:xfrm>
        </p:grpSpPr>
        <p:sp>
          <p:nvSpPr>
            <p:cNvPr id="19471" name="Oval 15"/>
            <p:cNvSpPr>
              <a:spLocks/>
            </p:cNvSpPr>
            <p:nvPr/>
          </p:nvSpPr>
          <p:spPr bwMode="auto">
            <a:xfrm>
              <a:off x="0" y="0"/>
              <a:ext cx="1580" cy="1521"/>
            </a:xfrm>
            <a:prstGeom prst="ellipse">
              <a:avLst/>
            </a:prstGeom>
            <a:solidFill>
              <a:schemeClr val="accent5">
                <a:lumMod val="50000"/>
                <a:alpha val="15000"/>
              </a:schemeClr>
            </a:solidFill>
            <a:ln>
              <a:noFill/>
            </a:ln>
            <a:effectLst>
              <a:outerShdw blurRad="38100" dist="23000" dir="5400000" algn="ctr" rotWithShape="0">
                <a:schemeClr val="bg2">
                  <a:alpha val="34998"/>
                </a:schemeClr>
              </a:outerShdw>
            </a:effectLst>
            <a:extLst>
              <a:ext uri="{91240B29-F687-4F45-9708-019B960494DF}">
                <a14:hiddenLine xmlns:a14="http://schemas.microsoft.com/office/drawing/2010/main" w="9525">
                  <a:solidFill>
                    <a:srgbClr val="FFFFFF"/>
                  </a:solidFill>
                  <a:round/>
                  <a:headEnd/>
                  <a:tailEnd/>
                </a14:hiddenLine>
              </a:ext>
            </a:extLst>
          </p:spPr>
          <p:txBody>
            <a:bodyPr lIns="0" tIns="0" rIns="0" bIns="0"/>
            <a:lstStyle/>
            <a:p>
              <a:pPr>
                <a:defRPr/>
              </a:pPr>
              <a:endParaRPr lang="en-US">
                <a:latin typeface="Gill Sans" charset="0"/>
                <a:ea typeface="ヒラギノ角ゴ ProN W3" charset="0"/>
                <a:cs typeface="ヒラギノ角ゴ ProN W3" charset="0"/>
                <a:sym typeface="Gill Sans" charset="0"/>
              </a:endParaRPr>
            </a:p>
          </p:txBody>
        </p:sp>
        <p:sp>
          <p:nvSpPr>
            <p:cNvPr id="18452" name="Rectangle 16"/>
            <p:cNvSpPr>
              <a:spLocks/>
            </p:cNvSpPr>
            <p:nvPr/>
          </p:nvSpPr>
          <p:spPr bwMode="auto">
            <a:xfrm>
              <a:off x="72" y="659"/>
              <a:ext cx="1232"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round/>
                  <a:headEnd/>
                  <a:tailEnd/>
                </a14:hiddenLine>
              </a:ext>
            </a:extLst>
          </p:spPr>
          <p:txBody>
            <a:bodyPr lIns="38100" tIns="38100" rIns="38100" bIns="38100"/>
            <a:lstStyle/>
            <a:p>
              <a:pPr algn="l"/>
              <a:r>
                <a:rPr lang="en-US" sz="1900">
                  <a:solidFill>
                    <a:schemeClr val="tx1"/>
                  </a:solidFill>
                  <a:latin typeface="Arial" pitchFamily="34" charset="0"/>
                  <a:ea typeface="MS PGothic" pitchFamily="34" charset="-128"/>
                  <a:sym typeface="Arial" pitchFamily="34" charset="0"/>
                </a:rPr>
                <a:t>Schema.org</a:t>
              </a:r>
            </a:p>
          </p:txBody>
        </p:sp>
      </p:grpSp>
      <p:grpSp>
        <p:nvGrpSpPr>
          <p:cNvPr id="19476" name="Group 20"/>
          <p:cNvGrpSpPr>
            <a:grpSpLocks/>
          </p:cNvGrpSpPr>
          <p:nvPr/>
        </p:nvGrpSpPr>
        <p:grpSpPr bwMode="auto">
          <a:xfrm>
            <a:off x="4048125" y="3319463"/>
            <a:ext cx="2508250" cy="2416175"/>
            <a:chOff x="0" y="0"/>
            <a:chExt cx="1580" cy="1521"/>
          </a:xfrm>
        </p:grpSpPr>
        <p:sp>
          <p:nvSpPr>
            <p:cNvPr id="19474" name="Oval 18"/>
            <p:cNvSpPr>
              <a:spLocks/>
            </p:cNvSpPr>
            <p:nvPr/>
          </p:nvSpPr>
          <p:spPr bwMode="auto">
            <a:xfrm>
              <a:off x="0" y="0"/>
              <a:ext cx="1580" cy="1521"/>
            </a:xfrm>
            <a:prstGeom prst="ellipse">
              <a:avLst/>
            </a:prstGeom>
            <a:solidFill>
              <a:schemeClr val="accent1">
                <a:lumMod val="50000"/>
                <a:alpha val="15000"/>
              </a:schemeClr>
            </a:solidFill>
            <a:ln>
              <a:noFill/>
            </a:ln>
            <a:effectLst>
              <a:outerShdw blurRad="38100" dist="23000" dir="5400000" algn="ctr" rotWithShape="0">
                <a:schemeClr val="bg2">
                  <a:alpha val="34998"/>
                </a:schemeClr>
              </a:outerShdw>
            </a:effectLst>
            <a:extLst>
              <a:ext uri="{91240B29-F687-4F45-9708-019B960494DF}">
                <a14:hiddenLine xmlns:a14="http://schemas.microsoft.com/office/drawing/2010/main" w="9525">
                  <a:solidFill>
                    <a:srgbClr val="AAE2CA"/>
                  </a:solidFill>
                  <a:round/>
                  <a:headEnd/>
                  <a:tailEnd/>
                </a14:hiddenLine>
              </a:ext>
            </a:extLst>
          </p:spPr>
          <p:txBody>
            <a:bodyPr lIns="0" tIns="0" rIns="0" bIns="0"/>
            <a:lstStyle/>
            <a:p>
              <a:pPr>
                <a:defRPr/>
              </a:pPr>
              <a:endParaRPr lang="en-US">
                <a:latin typeface="Gill Sans" charset="0"/>
                <a:ea typeface="ヒラギノ角ゴ ProN W3" charset="0"/>
                <a:cs typeface="ヒラギノ角ゴ ProN W3" charset="0"/>
                <a:sym typeface="Gill Sans" charset="0"/>
              </a:endParaRPr>
            </a:p>
          </p:txBody>
        </p:sp>
        <p:sp>
          <p:nvSpPr>
            <p:cNvPr id="18450" name="Rectangle 19"/>
            <p:cNvSpPr>
              <a:spLocks/>
            </p:cNvSpPr>
            <p:nvPr/>
          </p:nvSpPr>
          <p:spPr bwMode="auto">
            <a:xfrm>
              <a:off x="576" y="590"/>
              <a:ext cx="992" cy="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round/>
                  <a:headEnd/>
                  <a:tailEnd/>
                </a14:hiddenLine>
              </a:ext>
            </a:extLst>
          </p:spPr>
          <p:txBody>
            <a:bodyPr lIns="38100" tIns="38100" rIns="38100" bIns="38100"/>
            <a:lstStyle/>
            <a:p>
              <a:r>
                <a:rPr lang="en-US" sz="1900">
                  <a:solidFill>
                    <a:schemeClr val="tx1"/>
                  </a:solidFill>
                  <a:latin typeface="Arial" pitchFamily="34" charset="0"/>
                  <a:ea typeface="MS PGothic" pitchFamily="34" charset="-128"/>
                  <a:sym typeface="Arial" pitchFamily="34" charset="0"/>
                </a:rPr>
                <a:t>Resource Registries</a:t>
              </a:r>
            </a:p>
            <a:p>
              <a:r>
                <a:rPr lang="en-US" sz="1100">
                  <a:solidFill>
                    <a:schemeClr val="tx1"/>
                  </a:solidFill>
                  <a:latin typeface="Arial" pitchFamily="34" charset="0"/>
                  <a:ea typeface="MS PGothic" pitchFamily="34" charset="-128"/>
                  <a:sym typeface="Arial" pitchFamily="34" charset="0"/>
                </a:rPr>
                <a:t>(Learning Registry)</a:t>
              </a:r>
            </a:p>
          </p:txBody>
        </p:sp>
      </p:grpSp>
      <p:sp>
        <p:nvSpPr>
          <p:cNvPr id="19477" name="Rectangle 21"/>
          <p:cNvSpPr>
            <a:spLocks/>
          </p:cNvSpPr>
          <p:nvPr/>
        </p:nvSpPr>
        <p:spPr bwMode="auto">
          <a:xfrm>
            <a:off x="4094163" y="3925888"/>
            <a:ext cx="914400"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round/>
                <a:headEnd/>
                <a:tailEnd/>
              </a14:hiddenLine>
            </a:ext>
          </a:extLst>
        </p:spPr>
        <p:txBody>
          <a:bodyPr lIns="38100" tIns="38100" rIns="38100" bIns="38100"/>
          <a:lstStyle/>
          <a:p>
            <a:r>
              <a:rPr lang="en-US" sz="2200">
                <a:solidFill>
                  <a:schemeClr val="tx1"/>
                </a:solidFill>
                <a:latin typeface="Arial Bold" pitchFamily="-84" charset="0"/>
                <a:ea typeface="MS PGothic" pitchFamily="34" charset="-128"/>
                <a:sym typeface="Arial Bold" pitchFamily="-84" charset="0"/>
              </a:rPr>
              <a:t>LRMI</a:t>
            </a:r>
          </a:p>
        </p:txBody>
      </p:sp>
      <p:sp>
        <p:nvSpPr>
          <p:cNvPr id="19478" name="Rectangle 22"/>
          <p:cNvSpPr>
            <a:spLocks/>
          </p:cNvSpPr>
          <p:nvPr/>
        </p:nvSpPr>
        <p:spPr bwMode="auto">
          <a:xfrm>
            <a:off x="6491288" y="3016250"/>
            <a:ext cx="2082800" cy="596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round/>
                <a:headEnd/>
                <a:tailEnd/>
              </a14:hiddenLine>
            </a:ext>
          </a:extLst>
        </p:spPr>
        <p:txBody>
          <a:bodyPr lIns="38100" tIns="38100" rIns="38100" bIns="38100"/>
          <a:lstStyle/>
          <a:p>
            <a:pPr algn="l"/>
            <a:r>
              <a:rPr lang="en-US" sz="1800">
                <a:solidFill>
                  <a:schemeClr val="tx1"/>
                </a:solidFill>
                <a:latin typeface="Arial" pitchFamily="34" charset="0"/>
                <a:ea typeface="MS PGothic" pitchFamily="34" charset="-128"/>
                <a:sym typeface="Arial" pitchFamily="34" charset="0"/>
              </a:rPr>
              <a:t>Intersection of three opportunities</a:t>
            </a:r>
          </a:p>
        </p:txBody>
      </p:sp>
      <p:sp>
        <p:nvSpPr>
          <p:cNvPr id="18448" name="Text Box 23"/>
          <p:cNvSpPr txBox="1">
            <a:spLocks noChangeArrowheads="1"/>
          </p:cNvSpPr>
          <p:nvPr/>
        </p:nvSpPr>
        <p:spPr bwMode="auto">
          <a:xfrm>
            <a:off x="8428038" y="6467475"/>
            <a:ext cx="257175"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lstStyle>
            <a:lvl1pPr eaLnBrk="0" hangingPunct="0">
              <a:defRPr sz="4200">
                <a:solidFill>
                  <a:srgbClr val="000000"/>
                </a:solidFill>
                <a:latin typeface="Gill Sans" pitchFamily="-84" charset="0"/>
                <a:ea typeface="ヒラギノ角ゴ ProN W3" pitchFamily="-84" charset="-128"/>
                <a:sym typeface="Gill Sans" pitchFamily="-84" charset="0"/>
              </a:defRPr>
            </a:lvl1pPr>
            <a:lvl2pPr marL="742950" indent="-285750" eaLnBrk="0" hangingPunct="0">
              <a:defRPr sz="4200">
                <a:solidFill>
                  <a:srgbClr val="000000"/>
                </a:solidFill>
                <a:latin typeface="Gill Sans" pitchFamily="-84" charset="0"/>
                <a:ea typeface="ヒラギノ角ゴ ProN W3" pitchFamily="-84" charset="-128"/>
                <a:sym typeface="Gill Sans" pitchFamily="-84" charset="0"/>
              </a:defRPr>
            </a:lvl2pPr>
            <a:lvl3pPr marL="1143000" indent="-228600" eaLnBrk="0" hangingPunct="0">
              <a:defRPr sz="4200">
                <a:solidFill>
                  <a:srgbClr val="000000"/>
                </a:solidFill>
                <a:latin typeface="Gill Sans" pitchFamily="-84" charset="0"/>
                <a:ea typeface="ヒラギノ角ゴ ProN W3" pitchFamily="-84" charset="-128"/>
                <a:sym typeface="Gill Sans" pitchFamily="-84" charset="0"/>
              </a:defRPr>
            </a:lvl3pPr>
            <a:lvl4pPr marL="1600200" indent="-228600" eaLnBrk="0" hangingPunct="0">
              <a:defRPr sz="4200">
                <a:solidFill>
                  <a:srgbClr val="000000"/>
                </a:solidFill>
                <a:latin typeface="Gill Sans" pitchFamily="-84" charset="0"/>
                <a:ea typeface="ヒラギノ角ゴ ProN W3" pitchFamily="-84" charset="-128"/>
                <a:sym typeface="Gill Sans" pitchFamily="-84" charset="0"/>
              </a:defRPr>
            </a:lvl4pPr>
            <a:lvl5pPr marL="2057400" indent="-228600" eaLnBrk="0" hangingPunct="0">
              <a:defRPr sz="4200">
                <a:solidFill>
                  <a:srgbClr val="000000"/>
                </a:solidFill>
                <a:latin typeface="Gill Sans" pitchFamily="-84" charset="0"/>
                <a:ea typeface="ヒラギノ角ゴ ProN W3" pitchFamily="-84" charset="-128"/>
                <a:sym typeface="Gill Sans" pitchFamily="-84" charset="0"/>
              </a:defRPr>
            </a:lvl5pPr>
            <a:lvl6pPr marL="2514600" indent="-228600" algn="ctr" eaLnBrk="0" fontAlgn="base" hangingPunct="0">
              <a:spcBef>
                <a:spcPct val="0"/>
              </a:spcBef>
              <a:spcAft>
                <a:spcPct val="0"/>
              </a:spcAft>
              <a:defRPr sz="4200">
                <a:solidFill>
                  <a:srgbClr val="000000"/>
                </a:solidFill>
                <a:latin typeface="Gill Sans" pitchFamily="-84" charset="0"/>
                <a:ea typeface="ヒラギノ角ゴ ProN W3" pitchFamily="-84" charset="-128"/>
                <a:sym typeface="Gill Sans" pitchFamily="-84" charset="0"/>
              </a:defRPr>
            </a:lvl6pPr>
            <a:lvl7pPr marL="2971800" indent="-228600" algn="ctr" eaLnBrk="0" fontAlgn="base" hangingPunct="0">
              <a:spcBef>
                <a:spcPct val="0"/>
              </a:spcBef>
              <a:spcAft>
                <a:spcPct val="0"/>
              </a:spcAft>
              <a:defRPr sz="4200">
                <a:solidFill>
                  <a:srgbClr val="000000"/>
                </a:solidFill>
                <a:latin typeface="Gill Sans" pitchFamily="-84" charset="0"/>
                <a:ea typeface="ヒラギノ角ゴ ProN W3" pitchFamily="-84" charset="-128"/>
                <a:sym typeface="Gill Sans" pitchFamily="-84" charset="0"/>
              </a:defRPr>
            </a:lvl7pPr>
            <a:lvl8pPr marL="3429000" indent="-228600" algn="ctr" eaLnBrk="0" fontAlgn="base" hangingPunct="0">
              <a:spcBef>
                <a:spcPct val="0"/>
              </a:spcBef>
              <a:spcAft>
                <a:spcPct val="0"/>
              </a:spcAft>
              <a:defRPr sz="4200">
                <a:solidFill>
                  <a:srgbClr val="000000"/>
                </a:solidFill>
                <a:latin typeface="Gill Sans" pitchFamily="-84" charset="0"/>
                <a:ea typeface="ヒラギノ角ゴ ProN W3" pitchFamily="-84" charset="-128"/>
                <a:sym typeface="Gill Sans" pitchFamily="-84" charset="0"/>
              </a:defRPr>
            </a:lvl8pPr>
            <a:lvl9pPr marL="3886200" indent="-228600" algn="ctr" eaLnBrk="0" fontAlgn="base" hangingPunct="0">
              <a:spcBef>
                <a:spcPct val="0"/>
              </a:spcBef>
              <a:spcAft>
                <a:spcPct val="0"/>
              </a:spcAft>
              <a:defRPr sz="4200">
                <a:solidFill>
                  <a:srgbClr val="000000"/>
                </a:solidFill>
                <a:latin typeface="Gill Sans" pitchFamily="-84" charset="0"/>
                <a:ea typeface="ヒラギノ角ゴ ProN W3" pitchFamily="-84" charset="-128"/>
                <a:sym typeface="Gill Sans" pitchFamily="-84" charset="0"/>
              </a:defRPr>
            </a:lvl9pPr>
          </a:lstStyle>
          <a:p>
            <a:pPr algn="r" eaLnBrk="1" hangingPunct="1"/>
            <a:fld id="{5B2A3192-B192-4ED8-9E6F-EFBBA5317206}" type="slidenum">
              <a:rPr lang="en-US" sz="1200">
                <a:latin typeface="Arial" pitchFamily="34" charset="0"/>
                <a:ea typeface="MS PGothic" pitchFamily="34" charset="-128"/>
                <a:sym typeface="Arial" pitchFamily="34" charset="0"/>
              </a:rPr>
              <a:pPr algn="r" eaLnBrk="1" hangingPunct="1"/>
              <a:t>15</a:t>
            </a:fld>
            <a:endParaRPr lang="en-US" sz="1200">
              <a:latin typeface="Arial" pitchFamily="34" charset="0"/>
              <a:ea typeface="MS PGothic" pitchFamily="34" charset="-128"/>
              <a:sym typeface="Arial" pitchFamily="34" charset="0"/>
            </a:endParaRPr>
          </a:p>
        </p:txBody>
      </p:sp>
    </p:spTree>
    <p:extLst>
      <p:ext uri="{BB962C8B-B14F-4D97-AF65-F5344CB8AC3E}">
        <p14:creationId xmlns:p14="http://schemas.microsoft.com/office/powerpoint/2010/main" val="59843577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9470"/>
                                        </p:tgtEl>
                                        <p:attrNameLst>
                                          <p:attrName>style.visibility</p:attrName>
                                        </p:attrNameLst>
                                      </p:cBhvr>
                                      <p:to>
                                        <p:strVal val="visible"/>
                                      </p:to>
                                    </p:set>
                                    <p:anim calcmode="lin" valueType="num">
                                      <p:cBhvr additive="base">
                                        <p:cTn id="7" dur="500" fill="hold"/>
                                        <p:tgtEl>
                                          <p:spTgt spid="19470"/>
                                        </p:tgtEl>
                                        <p:attrNameLst>
                                          <p:attrName>ppt_x</p:attrName>
                                        </p:attrNameLst>
                                      </p:cBhvr>
                                      <p:tavLst>
                                        <p:tav tm="0">
                                          <p:val>
                                            <p:strVal val="#ppt_x"/>
                                          </p:val>
                                        </p:tav>
                                        <p:tav tm="100000">
                                          <p:val>
                                            <p:strVal val="#ppt_x"/>
                                          </p:val>
                                        </p:tav>
                                      </p:tavLst>
                                    </p:anim>
                                    <p:anim calcmode="lin" valueType="num">
                                      <p:cBhvr additive="base">
                                        <p:cTn id="8" dur="500" fill="hold"/>
                                        <p:tgtEl>
                                          <p:spTgt spid="19470"/>
                                        </p:tgtEl>
                                        <p:attrNameLst>
                                          <p:attrName>ppt_y</p:attrName>
                                        </p:attrNameLst>
                                      </p:cBhvr>
                                      <p:tavLst>
                                        <p:tav tm="0">
                                          <p:val>
                                            <p:strVal val="1+#ppt_h/2"/>
                                          </p:val>
                                        </p:tav>
                                        <p:tav tm="100000">
                                          <p:val>
                                            <p:strVal val="#ppt_y"/>
                                          </p:val>
                                        </p:tav>
                                      </p:tavLst>
                                    </p:anim>
                                  </p:childTnLst>
                                </p:cTn>
                              </p:par>
                            </p:childTnLst>
                          </p:cTn>
                        </p:par>
                        <p:par>
                          <p:cTn id="9" fill="hold" nodeType="afterGroup">
                            <p:stCondLst>
                              <p:cond delay="500"/>
                            </p:stCondLst>
                            <p:childTnLst>
                              <p:par>
                                <p:cTn id="10" presetID="2" presetClass="entr" presetSubtype="8" fill="hold" nodeType="afterEffect">
                                  <p:stCondLst>
                                    <p:cond delay="0"/>
                                  </p:stCondLst>
                                  <p:childTnLst>
                                    <p:set>
                                      <p:cBhvr>
                                        <p:cTn id="11" dur="1" fill="hold">
                                          <p:stCondLst>
                                            <p:cond delay="0"/>
                                          </p:stCondLst>
                                        </p:cTn>
                                        <p:tgtEl>
                                          <p:spTgt spid="19473"/>
                                        </p:tgtEl>
                                        <p:attrNameLst>
                                          <p:attrName>style.visibility</p:attrName>
                                        </p:attrNameLst>
                                      </p:cBhvr>
                                      <p:to>
                                        <p:strVal val="visible"/>
                                      </p:to>
                                    </p:set>
                                    <p:anim calcmode="lin" valueType="num">
                                      <p:cBhvr additive="base">
                                        <p:cTn id="12" dur="500" fill="hold"/>
                                        <p:tgtEl>
                                          <p:spTgt spid="19473"/>
                                        </p:tgtEl>
                                        <p:attrNameLst>
                                          <p:attrName>ppt_x</p:attrName>
                                        </p:attrNameLst>
                                      </p:cBhvr>
                                      <p:tavLst>
                                        <p:tav tm="0">
                                          <p:val>
                                            <p:strVal val="0-#ppt_w/2"/>
                                          </p:val>
                                        </p:tav>
                                        <p:tav tm="100000">
                                          <p:val>
                                            <p:strVal val="#ppt_x"/>
                                          </p:val>
                                        </p:tav>
                                      </p:tavLst>
                                    </p:anim>
                                    <p:anim calcmode="lin" valueType="num">
                                      <p:cBhvr additive="base">
                                        <p:cTn id="13" dur="500" fill="hold"/>
                                        <p:tgtEl>
                                          <p:spTgt spid="19473"/>
                                        </p:tgtEl>
                                        <p:attrNameLst>
                                          <p:attrName>ppt_y</p:attrName>
                                        </p:attrNameLst>
                                      </p:cBhvr>
                                      <p:tavLst>
                                        <p:tav tm="0">
                                          <p:val>
                                            <p:strVal val="#ppt_y"/>
                                          </p:val>
                                        </p:tav>
                                        <p:tav tm="100000">
                                          <p:val>
                                            <p:strVal val="#ppt_y"/>
                                          </p:val>
                                        </p:tav>
                                      </p:tavLst>
                                    </p:anim>
                                  </p:childTnLst>
                                </p:cTn>
                              </p:par>
                            </p:childTnLst>
                          </p:cTn>
                        </p:par>
                        <p:par>
                          <p:cTn id="14" fill="hold" nodeType="afterGroup">
                            <p:stCondLst>
                              <p:cond delay="1000"/>
                            </p:stCondLst>
                            <p:childTnLst>
                              <p:par>
                                <p:cTn id="15" presetID="2" presetClass="entr" presetSubtype="2" fill="hold" nodeType="afterEffect">
                                  <p:stCondLst>
                                    <p:cond delay="0"/>
                                  </p:stCondLst>
                                  <p:childTnLst>
                                    <p:set>
                                      <p:cBhvr>
                                        <p:cTn id="16" dur="1" fill="hold">
                                          <p:stCondLst>
                                            <p:cond delay="0"/>
                                          </p:stCondLst>
                                        </p:cTn>
                                        <p:tgtEl>
                                          <p:spTgt spid="19476"/>
                                        </p:tgtEl>
                                        <p:attrNameLst>
                                          <p:attrName>style.visibility</p:attrName>
                                        </p:attrNameLst>
                                      </p:cBhvr>
                                      <p:to>
                                        <p:strVal val="visible"/>
                                      </p:to>
                                    </p:set>
                                    <p:anim calcmode="lin" valueType="num">
                                      <p:cBhvr additive="base">
                                        <p:cTn id="17" dur="500" fill="hold"/>
                                        <p:tgtEl>
                                          <p:spTgt spid="19476"/>
                                        </p:tgtEl>
                                        <p:attrNameLst>
                                          <p:attrName>ppt_x</p:attrName>
                                        </p:attrNameLst>
                                      </p:cBhvr>
                                      <p:tavLst>
                                        <p:tav tm="0">
                                          <p:val>
                                            <p:strVal val="1+#ppt_w/2"/>
                                          </p:val>
                                        </p:tav>
                                        <p:tav tm="100000">
                                          <p:val>
                                            <p:strVal val="#ppt_x"/>
                                          </p:val>
                                        </p:tav>
                                      </p:tavLst>
                                    </p:anim>
                                    <p:anim calcmode="lin" valueType="num">
                                      <p:cBhvr additive="base">
                                        <p:cTn id="18" dur="500" fill="hold"/>
                                        <p:tgtEl>
                                          <p:spTgt spid="19476"/>
                                        </p:tgtEl>
                                        <p:attrNameLst>
                                          <p:attrName>ppt_y</p:attrName>
                                        </p:attrNameLst>
                                      </p:cBhvr>
                                      <p:tavLst>
                                        <p:tav tm="0">
                                          <p:val>
                                            <p:strVal val="#ppt_y"/>
                                          </p:val>
                                        </p:tav>
                                        <p:tav tm="100000">
                                          <p:val>
                                            <p:strVal val="#ppt_y"/>
                                          </p:val>
                                        </p:tav>
                                      </p:tavLst>
                                    </p:anim>
                                  </p:childTnLst>
                                </p:cTn>
                              </p:par>
                            </p:childTnLst>
                          </p:cTn>
                        </p:par>
                        <p:par>
                          <p:cTn id="19" fill="hold" nodeType="afterGroup">
                            <p:stCondLst>
                              <p:cond delay="1500"/>
                            </p:stCondLst>
                            <p:childTnLst>
                              <p:par>
                                <p:cTn id="20" presetID="23" presetClass="entr" presetSubtype="32" fill="hold" grpId="0" nodeType="afterEffect">
                                  <p:stCondLst>
                                    <p:cond delay="3000"/>
                                  </p:stCondLst>
                                  <p:iterate type="lt">
                                    <p:tmPct val="100000"/>
                                  </p:iterate>
                                  <p:childTnLst>
                                    <p:set>
                                      <p:cBhvr>
                                        <p:cTn id="21" dur="1" fill="hold">
                                          <p:stCondLst>
                                            <p:cond delay="0"/>
                                          </p:stCondLst>
                                        </p:cTn>
                                        <p:tgtEl>
                                          <p:spTgt spid="19477"/>
                                        </p:tgtEl>
                                        <p:attrNameLst>
                                          <p:attrName>style.visibility</p:attrName>
                                        </p:attrNameLst>
                                      </p:cBhvr>
                                      <p:to>
                                        <p:strVal val="visible"/>
                                      </p:to>
                                    </p:set>
                                    <p:anim calcmode="lin" valueType="num">
                                      <p:cBhvr>
                                        <p:cTn id="22" dur="75" fill="hold"/>
                                        <p:tgtEl>
                                          <p:spTgt spid="19477"/>
                                        </p:tgtEl>
                                        <p:attrNameLst>
                                          <p:attrName>ppt_w</p:attrName>
                                        </p:attrNameLst>
                                      </p:cBhvr>
                                      <p:tavLst>
                                        <p:tav tm="0">
                                          <p:val>
                                            <p:strVal val="4*#ppt_w"/>
                                          </p:val>
                                        </p:tav>
                                        <p:tav tm="100000">
                                          <p:val>
                                            <p:strVal val="#ppt_w"/>
                                          </p:val>
                                        </p:tav>
                                      </p:tavLst>
                                    </p:anim>
                                    <p:anim calcmode="lin" valueType="num">
                                      <p:cBhvr>
                                        <p:cTn id="23" dur="75" fill="hold"/>
                                        <p:tgtEl>
                                          <p:spTgt spid="19477"/>
                                        </p:tgtEl>
                                        <p:attrNameLst>
                                          <p:attrName>ppt_h</p:attrName>
                                        </p:attrNameLst>
                                      </p:cBhvr>
                                      <p:tavLst>
                                        <p:tav tm="0">
                                          <p:val>
                                            <p:strVal val="4*#ppt_h"/>
                                          </p:val>
                                        </p:tav>
                                        <p:tav tm="100000">
                                          <p:val>
                                            <p:strVal val="#ppt_h"/>
                                          </p:val>
                                        </p:tav>
                                      </p:tavLst>
                                    </p:anim>
                                  </p:childTnLst>
                                </p:cTn>
                              </p:par>
                            </p:childTnLst>
                          </p:cTn>
                        </p:par>
                        <p:par>
                          <p:cTn id="24" fill="hold" nodeType="afterGroup">
                            <p:stCondLst>
                              <p:cond delay="4800"/>
                            </p:stCondLst>
                            <p:childTnLst>
                              <p:par>
                                <p:cTn id="25" presetID="1" presetClass="entr" presetSubtype="0" fill="hold" grpId="0" nodeType="afterEffect">
                                  <p:stCondLst>
                                    <p:cond delay="500"/>
                                  </p:stCondLst>
                                  <p:childTnLst>
                                    <p:set>
                                      <p:cBhvr>
                                        <p:cTn id="26" dur="1" fill="hold">
                                          <p:stCondLst>
                                            <p:cond delay="499"/>
                                          </p:stCondLst>
                                        </p:cTn>
                                        <p:tgtEl>
                                          <p:spTgt spid="194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77" grpId="0" autoUpdateAnimBg="0"/>
      <p:bldP spid="19478" grpId="0" autoUpdateAnimBg="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Line 2"/>
          <p:cNvSpPr>
            <a:spLocks noChangeShapeType="1"/>
          </p:cNvSpPr>
          <p:nvPr/>
        </p:nvSpPr>
        <p:spPr bwMode="auto">
          <a:xfrm>
            <a:off x="0" y="6210300"/>
            <a:ext cx="9144000" cy="0"/>
          </a:xfrm>
          <a:prstGeom prst="line">
            <a:avLst/>
          </a:prstGeom>
          <a:noFill/>
          <a:ln w="38100">
            <a:solidFill>
              <a:srgbClr val="EAE6D2"/>
            </a:solidFill>
            <a:round/>
            <a:headEnd/>
            <a:tailEnd/>
          </a:ln>
          <a:extLst>
            <a:ext uri="{909E8E84-426E-40DD-AFC4-6F175D3DCCD1}">
              <a14:hiddenFill xmlns:a14="http://schemas.microsoft.com/office/drawing/2010/main">
                <a:noFill/>
              </a14:hiddenFill>
            </a:ext>
          </a:extLst>
        </p:spPr>
        <p:txBody>
          <a:bodyPr lIns="0" tIns="0" rIns="0" bIns="0"/>
          <a:lstStyle/>
          <a:p>
            <a:endParaRPr lang="en-US"/>
          </a:p>
        </p:txBody>
      </p:sp>
      <p:pic>
        <p:nvPicPr>
          <p:cNvPr id="2048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9763" y="6337300"/>
            <a:ext cx="1027112"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round/>
                <a:headEnd/>
                <a:tailEnd/>
              </a14:hiddenLine>
            </a:ext>
          </a:extLst>
        </p:spPr>
      </p:pic>
      <p:pic>
        <p:nvPicPr>
          <p:cNvPr id="2048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92450" y="6337300"/>
            <a:ext cx="1628775"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round/>
                <a:headEnd/>
                <a:tailEnd/>
              </a14:hiddenLine>
            </a:ext>
          </a:extLst>
        </p:spPr>
      </p:pic>
      <p:pic>
        <p:nvPicPr>
          <p:cNvPr id="20486" name="Picture 5"/>
          <p:cNvPicPr>
            <a:picLocks noChangeAspect="1" noChangeArrowheads="1"/>
          </p:cNvPicPr>
          <p:nvPr/>
        </p:nvPicPr>
        <p:blipFill>
          <a:blip r:embed="rId4">
            <a:extLst>
              <a:ext uri="{28A0092B-C50C-407E-A947-70E740481C1C}">
                <a14:useLocalDpi xmlns:a14="http://schemas.microsoft.com/office/drawing/2010/main" val="0"/>
              </a:ext>
            </a:extLst>
          </a:blip>
          <a:srcRect t="6133"/>
          <a:stretch>
            <a:fillRect/>
          </a:stretch>
        </p:blipFill>
        <p:spPr bwMode="auto">
          <a:xfrm>
            <a:off x="50800" y="6248400"/>
            <a:ext cx="1725613"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round/>
                <a:headEnd/>
                <a:tailEnd/>
              </a14:hiddenLine>
            </a:ext>
          </a:extLst>
        </p:spPr>
      </p:pic>
      <p:sp>
        <p:nvSpPr>
          <p:cNvPr id="21512" name="AutoShape 8"/>
          <p:cNvSpPr>
            <a:spLocks/>
          </p:cNvSpPr>
          <p:nvPr/>
        </p:nvSpPr>
        <p:spPr bwMode="auto">
          <a:xfrm>
            <a:off x="5842000" y="3211513"/>
            <a:ext cx="2657475" cy="2292350"/>
          </a:xfrm>
          <a:custGeom>
            <a:avLst/>
            <a:gdLst>
              <a:gd name="T0" fmla="*/ 0 w 21600"/>
              <a:gd name="T1" fmla="*/ 10800 h 21600"/>
              <a:gd name="T2" fmla="*/ 4658 w 21600"/>
              <a:gd name="T3" fmla="*/ 0 h 21600"/>
              <a:gd name="T4" fmla="*/ 16942 w 21600"/>
              <a:gd name="T5" fmla="*/ 0 h 21600"/>
              <a:gd name="T6" fmla="*/ 21600 w 21600"/>
              <a:gd name="T7" fmla="*/ 10800 h 21600"/>
              <a:gd name="T8" fmla="*/ 16942 w 21600"/>
              <a:gd name="T9" fmla="*/ 21600 h 21600"/>
              <a:gd name="T10" fmla="*/ 4658 w 21600"/>
              <a:gd name="T11" fmla="*/ 21600 h 21600"/>
              <a:gd name="T12" fmla="*/ 0 w 21600"/>
              <a:gd name="T13" fmla="*/ 10800 h 21600"/>
              <a:gd name="T14" fmla="*/ 0 w 21600"/>
              <a:gd name="T15" fmla="*/ 10800 h 216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600" h="21600">
                <a:moveTo>
                  <a:pt x="0" y="10800"/>
                </a:moveTo>
                <a:lnTo>
                  <a:pt x="4658" y="0"/>
                </a:lnTo>
                <a:lnTo>
                  <a:pt x="16942" y="0"/>
                </a:lnTo>
                <a:lnTo>
                  <a:pt x="21600" y="10800"/>
                </a:lnTo>
                <a:lnTo>
                  <a:pt x="16942" y="21600"/>
                </a:lnTo>
                <a:lnTo>
                  <a:pt x="4658" y="21600"/>
                </a:lnTo>
                <a:lnTo>
                  <a:pt x="0" y="10800"/>
                </a:lnTo>
                <a:close/>
                <a:moveTo>
                  <a:pt x="0" y="10800"/>
                </a:moveTo>
              </a:path>
            </a:pathLst>
          </a:custGeom>
          <a:noFill/>
          <a:ln w="9525" cap="flat">
            <a:solidFill>
              <a:srgbClr val="00C795"/>
            </a:solidFill>
            <a:prstDash val="solid"/>
            <a:round/>
            <a:headEnd type="none" w="med" len="med"/>
            <a:tailEnd type="none" w="med" len="med"/>
          </a:ln>
          <a:effectLst>
            <a:outerShdw blurRad="38100" dist="23000" dir="5400000" algn="ctr" rotWithShape="0">
              <a:schemeClr val="bg2">
                <a:alpha val="34998"/>
              </a:schemeClr>
            </a:outerShdw>
          </a:effectLst>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1513" name="AutoShape 9"/>
          <p:cNvSpPr>
            <a:spLocks/>
          </p:cNvSpPr>
          <p:nvPr/>
        </p:nvSpPr>
        <p:spPr bwMode="auto">
          <a:xfrm>
            <a:off x="3270250" y="1403350"/>
            <a:ext cx="2657475" cy="2289175"/>
          </a:xfrm>
          <a:custGeom>
            <a:avLst/>
            <a:gdLst>
              <a:gd name="T0" fmla="*/ 0 w 21600"/>
              <a:gd name="T1" fmla="*/ 10800 h 21600"/>
              <a:gd name="T2" fmla="*/ 4655 w 21600"/>
              <a:gd name="T3" fmla="*/ 0 h 21600"/>
              <a:gd name="T4" fmla="*/ 16945 w 21600"/>
              <a:gd name="T5" fmla="*/ 0 h 21600"/>
              <a:gd name="T6" fmla="*/ 21600 w 21600"/>
              <a:gd name="T7" fmla="*/ 10800 h 21600"/>
              <a:gd name="T8" fmla="*/ 16945 w 21600"/>
              <a:gd name="T9" fmla="*/ 21600 h 21600"/>
              <a:gd name="T10" fmla="*/ 4655 w 21600"/>
              <a:gd name="T11" fmla="*/ 21600 h 21600"/>
              <a:gd name="T12" fmla="*/ 0 w 21600"/>
              <a:gd name="T13" fmla="*/ 10800 h 21600"/>
              <a:gd name="T14" fmla="*/ 0 w 21600"/>
              <a:gd name="T15" fmla="*/ 10800 h 216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600" h="21600">
                <a:moveTo>
                  <a:pt x="0" y="10800"/>
                </a:moveTo>
                <a:lnTo>
                  <a:pt x="4655" y="0"/>
                </a:lnTo>
                <a:lnTo>
                  <a:pt x="16945" y="0"/>
                </a:lnTo>
                <a:lnTo>
                  <a:pt x="21600" y="10800"/>
                </a:lnTo>
                <a:lnTo>
                  <a:pt x="16945" y="21600"/>
                </a:lnTo>
                <a:lnTo>
                  <a:pt x="4655" y="21600"/>
                </a:lnTo>
                <a:lnTo>
                  <a:pt x="0" y="10800"/>
                </a:lnTo>
                <a:close/>
                <a:moveTo>
                  <a:pt x="0" y="10800"/>
                </a:moveTo>
              </a:path>
            </a:pathLst>
          </a:custGeom>
          <a:noFill/>
          <a:ln w="9525" cap="flat">
            <a:solidFill>
              <a:srgbClr val="00C795"/>
            </a:solidFill>
            <a:prstDash val="solid"/>
            <a:round/>
            <a:headEnd type="none" w="med" len="med"/>
            <a:tailEnd type="none" w="med" len="med"/>
          </a:ln>
          <a:effectLst>
            <a:outerShdw blurRad="38100" dist="23000" dir="5400000" algn="ctr" rotWithShape="0">
              <a:schemeClr val="bg2">
                <a:alpha val="34998"/>
              </a:schemeClr>
            </a:outerShdw>
          </a:effectLst>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1514" name="AutoShape 10"/>
          <p:cNvSpPr>
            <a:spLocks/>
          </p:cNvSpPr>
          <p:nvPr/>
        </p:nvSpPr>
        <p:spPr bwMode="auto">
          <a:xfrm>
            <a:off x="698500" y="3219450"/>
            <a:ext cx="2657475" cy="2289175"/>
          </a:xfrm>
          <a:custGeom>
            <a:avLst/>
            <a:gdLst>
              <a:gd name="T0" fmla="*/ 0 w 21600"/>
              <a:gd name="T1" fmla="*/ 10800 h 21600"/>
              <a:gd name="T2" fmla="*/ 4655 w 21600"/>
              <a:gd name="T3" fmla="*/ 0 h 21600"/>
              <a:gd name="T4" fmla="*/ 16945 w 21600"/>
              <a:gd name="T5" fmla="*/ 0 h 21600"/>
              <a:gd name="T6" fmla="*/ 21600 w 21600"/>
              <a:gd name="T7" fmla="*/ 10800 h 21600"/>
              <a:gd name="T8" fmla="*/ 16945 w 21600"/>
              <a:gd name="T9" fmla="*/ 21600 h 21600"/>
              <a:gd name="T10" fmla="*/ 4655 w 21600"/>
              <a:gd name="T11" fmla="*/ 21600 h 21600"/>
              <a:gd name="T12" fmla="*/ 0 w 21600"/>
              <a:gd name="T13" fmla="*/ 10800 h 21600"/>
              <a:gd name="T14" fmla="*/ 0 w 21600"/>
              <a:gd name="T15" fmla="*/ 10800 h 216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600" h="21600">
                <a:moveTo>
                  <a:pt x="0" y="10800"/>
                </a:moveTo>
                <a:lnTo>
                  <a:pt x="4655" y="0"/>
                </a:lnTo>
                <a:lnTo>
                  <a:pt x="16945" y="0"/>
                </a:lnTo>
                <a:lnTo>
                  <a:pt x="21600" y="10800"/>
                </a:lnTo>
                <a:lnTo>
                  <a:pt x="16945" y="21600"/>
                </a:lnTo>
                <a:lnTo>
                  <a:pt x="4655" y="21600"/>
                </a:lnTo>
                <a:lnTo>
                  <a:pt x="0" y="10800"/>
                </a:lnTo>
                <a:close/>
                <a:moveTo>
                  <a:pt x="0" y="10800"/>
                </a:moveTo>
              </a:path>
            </a:pathLst>
          </a:custGeom>
          <a:noFill/>
          <a:ln w="9525" cap="flat">
            <a:solidFill>
              <a:srgbClr val="00C795"/>
            </a:solidFill>
            <a:prstDash val="solid"/>
            <a:round/>
            <a:headEnd type="none" w="med" len="med"/>
            <a:tailEnd type="none" w="med" len="med"/>
          </a:ln>
          <a:effectLst>
            <a:outerShdw blurRad="38100" dist="23000" dir="5400000" algn="ctr" rotWithShape="0">
              <a:schemeClr val="bg2">
                <a:alpha val="34998"/>
              </a:schemeClr>
            </a:outerShdw>
          </a:effectLst>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0492" name="Rectangle 11"/>
          <p:cNvSpPr>
            <a:spLocks/>
          </p:cNvSpPr>
          <p:nvPr/>
        </p:nvSpPr>
        <p:spPr bwMode="auto">
          <a:xfrm>
            <a:off x="1270000" y="3662363"/>
            <a:ext cx="1612900" cy="1435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38100" tIns="38100" rIns="38100" bIns="38100"/>
          <a:lstStyle/>
          <a:p>
            <a:pPr algn="l"/>
            <a:r>
              <a:rPr lang="en-US" sz="1600">
                <a:solidFill>
                  <a:schemeClr val="tx1"/>
                </a:solidFill>
                <a:latin typeface="Arial" pitchFamily="34" charset="0"/>
                <a:ea typeface="MS PGothic" pitchFamily="34" charset="-128"/>
                <a:sym typeface="Arial" pitchFamily="34" charset="0"/>
              </a:rPr>
              <a:t>Use the Open Source Tagger to create LRMI metadata for your educational resources.</a:t>
            </a:r>
          </a:p>
        </p:txBody>
      </p:sp>
      <p:sp>
        <p:nvSpPr>
          <p:cNvPr id="20493" name="Rectangle 12"/>
          <p:cNvSpPr>
            <a:spLocks/>
          </p:cNvSpPr>
          <p:nvPr/>
        </p:nvSpPr>
        <p:spPr bwMode="auto">
          <a:xfrm>
            <a:off x="3810000" y="1597025"/>
            <a:ext cx="1841500" cy="189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38100" tIns="38100" rIns="38100" bIns="38100"/>
          <a:lstStyle/>
          <a:p>
            <a:pPr algn="l"/>
            <a:r>
              <a:rPr lang="en-US" sz="1600">
                <a:solidFill>
                  <a:schemeClr val="tx1"/>
                </a:solidFill>
                <a:latin typeface="Arial" pitchFamily="34" charset="0"/>
                <a:ea typeface="MS PGothic" pitchFamily="34" charset="-128"/>
                <a:sym typeface="Arial" pitchFamily="34" charset="0"/>
              </a:rPr>
              <a:t>Tagger output is </a:t>
            </a:r>
            <a:endParaRPr lang="en-US" sz="1800">
              <a:solidFill>
                <a:schemeClr val="tx1"/>
              </a:solidFill>
              <a:latin typeface="Arial" pitchFamily="34" charset="0"/>
              <a:ea typeface="MS PGothic" pitchFamily="34" charset="-128"/>
              <a:sym typeface="Arial" pitchFamily="34" charset="0"/>
            </a:endParaRPr>
          </a:p>
          <a:p>
            <a:pPr algn="l"/>
            <a:r>
              <a:rPr lang="en-US" sz="1600">
                <a:solidFill>
                  <a:schemeClr val="tx1"/>
                </a:solidFill>
                <a:latin typeface="Arial" pitchFamily="34" charset="0"/>
                <a:ea typeface="MS PGothic" pitchFamily="34" charset="-128"/>
                <a:sym typeface="Arial" pitchFamily="34" charset="0"/>
              </a:rPr>
              <a:t>pushed to The Learning Registry and embedded in your page(s) to make your content much more easily </a:t>
            </a:r>
            <a:endParaRPr lang="en-US" sz="1800">
              <a:solidFill>
                <a:schemeClr val="tx1"/>
              </a:solidFill>
              <a:latin typeface="Arial" pitchFamily="34" charset="0"/>
              <a:ea typeface="MS PGothic" pitchFamily="34" charset="-128"/>
              <a:sym typeface="Arial" pitchFamily="34" charset="0"/>
            </a:endParaRPr>
          </a:p>
          <a:p>
            <a:pPr algn="l"/>
            <a:r>
              <a:rPr lang="en-US" sz="1600">
                <a:solidFill>
                  <a:schemeClr val="tx1"/>
                </a:solidFill>
                <a:latin typeface="Arial" pitchFamily="34" charset="0"/>
                <a:ea typeface="MS PGothic" pitchFamily="34" charset="-128"/>
                <a:sym typeface="Arial" pitchFamily="34" charset="0"/>
              </a:rPr>
              <a:t>discoverable.</a:t>
            </a:r>
          </a:p>
        </p:txBody>
      </p:sp>
      <p:sp>
        <p:nvSpPr>
          <p:cNvPr id="20494" name="Rectangle 13"/>
          <p:cNvSpPr>
            <a:spLocks/>
          </p:cNvSpPr>
          <p:nvPr/>
        </p:nvSpPr>
        <p:spPr bwMode="auto">
          <a:xfrm>
            <a:off x="1574800" y="2879725"/>
            <a:ext cx="731838"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round/>
                <a:headEnd/>
                <a:tailEnd/>
              </a14:hiddenLine>
            </a:ext>
          </a:extLst>
        </p:spPr>
        <p:txBody>
          <a:bodyPr wrap="none" lIns="38100" tIns="38100" rIns="38100" bIns="38100">
            <a:spAutoFit/>
          </a:bodyPr>
          <a:lstStyle/>
          <a:p>
            <a:pPr algn="l"/>
            <a:r>
              <a:rPr lang="en-US" sz="1800">
                <a:solidFill>
                  <a:srgbClr val="329369"/>
                </a:solidFill>
                <a:latin typeface="Arial Bold" pitchFamily="-84" charset="0"/>
                <a:ea typeface="MS PGothic" pitchFamily="34" charset="-128"/>
                <a:sym typeface="Arial Bold" pitchFamily="-84" charset="0"/>
              </a:rPr>
              <a:t>1. Tag</a:t>
            </a:r>
          </a:p>
        </p:txBody>
      </p:sp>
      <p:sp>
        <p:nvSpPr>
          <p:cNvPr id="20495" name="Rectangle 14"/>
          <p:cNvSpPr>
            <a:spLocks/>
          </p:cNvSpPr>
          <p:nvPr/>
        </p:nvSpPr>
        <p:spPr bwMode="auto">
          <a:xfrm>
            <a:off x="4046538" y="1023938"/>
            <a:ext cx="11684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round/>
                <a:headEnd/>
                <a:tailEnd/>
              </a14:hiddenLine>
            </a:ext>
          </a:extLst>
        </p:spPr>
        <p:txBody>
          <a:bodyPr wrap="none" lIns="38100" tIns="38100" rIns="38100" bIns="38100">
            <a:spAutoFit/>
          </a:bodyPr>
          <a:lstStyle/>
          <a:p>
            <a:pPr algn="l"/>
            <a:r>
              <a:rPr lang="en-US" sz="1800">
                <a:solidFill>
                  <a:srgbClr val="329369"/>
                </a:solidFill>
                <a:latin typeface="Arial Bold" pitchFamily="-84" charset="0"/>
                <a:ea typeface="MS PGothic" pitchFamily="34" charset="-128"/>
                <a:sym typeface="Arial Bold" pitchFamily="-84" charset="0"/>
              </a:rPr>
              <a:t>2. Publish</a:t>
            </a:r>
          </a:p>
        </p:txBody>
      </p:sp>
      <p:sp>
        <p:nvSpPr>
          <p:cNvPr id="20496" name="Rectangle 15"/>
          <p:cNvSpPr>
            <a:spLocks/>
          </p:cNvSpPr>
          <p:nvPr/>
        </p:nvSpPr>
        <p:spPr bwMode="auto">
          <a:xfrm>
            <a:off x="6599238" y="2847975"/>
            <a:ext cx="11049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round/>
                <a:headEnd/>
                <a:tailEnd/>
              </a14:hiddenLine>
            </a:ext>
          </a:extLst>
        </p:spPr>
        <p:txBody>
          <a:bodyPr wrap="none" lIns="38100" tIns="38100" rIns="38100" bIns="38100">
            <a:spAutoFit/>
          </a:bodyPr>
          <a:lstStyle/>
          <a:p>
            <a:pPr algn="l"/>
            <a:r>
              <a:rPr lang="en-US" sz="1800">
                <a:solidFill>
                  <a:srgbClr val="329369"/>
                </a:solidFill>
                <a:latin typeface="Arial Bold" pitchFamily="-84" charset="0"/>
                <a:ea typeface="MS PGothic" pitchFamily="34" charset="-128"/>
                <a:sym typeface="Arial Bold" pitchFamily="-84" charset="0"/>
              </a:rPr>
              <a:t>3. Search</a:t>
            </a:r>
          </a:p>
        </p:txBody>
      </p:sp>
      <p:grpSp>
        <p:nvGrpSpPr>
          <p:cNvPr id="20497" name="Group 18"/>
          <p:cNvGrpSpPr>
            <a:grpSpLocks/>
          </p:cNvGrpSpPr>
          <p:nvPr/>
        </p:nvGrpSpPr>
        <p:grpSpPr bwMode="auto">
          <a:xfrm>
            <a:off x="4895850" y="3870325"/>
            <a:ext cx="1658938" cy="993775"/>
            <a:chOff x="0" y="0"/>
            <a:chExt cx="1045" cy="626"/>
          </a:xfrm>
        </p:grpSpPr>
        <p:pic>
          <p:nvPicPr>
            <p:cNvPr id="20507" name="Picture 1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3" y="193"/>
              <a:ext cx="432" cy="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20508" name="Rectangle 17"/>
            <p:cNvSpPr>
              <a:spLocks/>
            </p:cNvSpPr>
            <p:nvPr/>
          </p:nvSpPr>
          <p:spPr bwMode="auto">
            <a:xfrm>
              <a:off x="0" y="0"/>
              <a:ext cx="1045" cy="176"/>
            </a:xfrm>
            <a:prstGeom prst="rect">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wrap="none" lIns="38100" tIns="38100" rIns="38100" bIns="38100">
              <a:spAutoFit/>
            </a:bodyPr>
            <a:lstStyle/>
            <a:p>
              <a:pPr algn="l"/>
              <a:r>
                <a:rPr lang="en-US" sz="1400">
                  <a:solidFill>
                    <a:schemeClr val="tx1"/>
                  </a:solidFill>
                  <a:latin typeface="Arial Bold" pitchFamily="-84" charset="0"/>
                  <a:ea typeface="MS PGothic" pitchFamily="34" charset="-128"/>
                  <a:sym typeface="Arial Bold" pitchFamily="-84" charset="0"/>
                </a:rPr>
                <a:t>Resource Registry</a:t>
              </a:r>
            </a:p>
          </p:txBody>
        </p:sp>
      </p:grpSp>
      <p:grpSp>
        <p:nvGrpSpPr>
          <p:cNvPr id="20498" name="Group 21"/>
          <p:cNvGrpSpPr>
            <a:grpSpLocks/>
          </p:cNvGrpSpPr>
          <p:nvPr/>
        </p:nvGrpSpPr>
        <p:grpSpPr bwMode="auto">
          <a:xfrm>
            <a:off x="2921000" y="3868738"/>
            <a:ext cx="914400" cy="982662"/>
            <a:chOff x="0" y="0"/>
            <a:chExt cx="576" cy="618"/>
          </a:xfrm>
        </p:grpSpPr>
        <p:pic>
          <p:nvPicPr>
            <p:cNvPr id="20505" name="Picture 1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 y="187"/>
              <a:ext cx="432" cy="4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20506" name="Rectangle 20"/>
            <p:cNvSpPr>
              <a:spLocks/>
            </p:cNvSpPr>
            <p:nvPr/>
          </p:nvSpPr>
          <p:spPr bwMode="auto">
            <a:xfrm>
              <a:off x="0" y="0"/>
              <a:ext cx="576" cy="176"/>
            </a:xfrm>
            <a:prstGeom prst="rect">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wrap="none" lIns="38100" tIns="38100" rIns="38100" bIns="38100">
              <a:spAutoFit/>
            </a:bodyPr>
            <a:lstStyle/>
            <a:p>
              <a:pPr algn="l"/>
              <a:r>
                <a:rPr lang="en-US" sz="1400">
                  <a:solidFill>
                    <a:schemeClr val="tx1"/>
                  </a:solidFill>
                  <a:latin typeface="Arial Bold" pitchFamily="-84" charset="0"/>
                  <a:ea typeface="MS PGothic" pitchFamily="34" charset="-128"/>
                  <a:sym typeface="Arial Bold" pitchFamily="-84" charset="0"/>
                </a:rPr>
                <a:t>Your Data</a:t>
              </a:r>
            </a:p>
          </p:txBody>
        </p:sp>
      </p:grpSp>
      <p:sp>
        <p:nvSpPr>
          <p:cNvPr id="20499" name="Rectangle 22"/>
          <p:cNvSpPr>
            <a:spLocks/>
          </p:cNvSpPr>
          <p:nvPr/>
        </p:nvSpPr>
        <p:spPr bwMode="auto">
          <a:xfrm>
            <a:off x="6553200" y="3448050"/>
            <a:ext cx="1790700" cy="166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38100" tIns="38100" rIns="38100" bIns="38100"/>
          <a:lstStyle/>
          <a:p>
            <a:pPr algn="l"/>
            <a:r>
              <a:rPr lang="en-US" sz="1600">
                <a:solidFill>
                  <a:schemeClr val="tx1"/>
                </a:solidFill>
                <a:latin typeface="Arial" pitchFamily="34" charset="0"/>
                <a:ea typeface="MS PGothic" pitchFamily="34" charset="-128"/>
                <a:sym typeface="Arial" pitchFamily="34" charset="0"/>
              </a:rPr>
              <a:t>Your content tagged </a:t>
            </a:r>
            <a:endParaRPr lang="en-US" sz="1800">
              <a:solidFill>
                <a:schemeClr val="tx1"/>
              </a:solidFill>
              <a:latin typeface="Arial" pitchFamily="34" charset="0"/>
              <a:ea typeface="MS PGothic" pitchFamily="34" charset="-128"/>
              <a:sym typeface="Arial" pitchFamily="34" charset="0"/>
            </a:endParaRPr>
          </a:p>
          <a:p>
            <a:pPr algn="l"/>
            <a:r>
              <a:rPr lang="en-US" sz="1600">
                <a:solidFill>
                  <a:schemeClr val="tx1"/>
                </a:solidFill>
                <a:latin typeface="Arial" pitchFamily="34" charset="0"/>
                <a:ea typeface="MS PGothic" pitchFamily="34" charset="-128"/>
                <a:sym typeface="Arial" pitchFamily="34" charset="0"/>
              </a:rPr>
              <a:t>with LRMI metadata is more easily discovered, accessed and purchased.</a:t>
            </a:r>
          </a:p>
        </p:txBody>
      </p:sp>
      <p:sp>
        <p:nvSpPr>
          <p:cNvPr id="20500" name="Rectangle 23"/>
          <p:cNvSpPr>
            <a:spLocks/>
          </p:cNvSpPr>
          <p:nvPr/>
        </p:nvSpPr>
        <p:spPr bwMode="auto">
          <a:xfrm>
            <a:off x="2265363" y="152400"/>
            <a:ext cx="4713287" cy="596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r>
              <a:rPr lang="en-US" sz="3600">
                <a:solidFill>
                  <a:schemeClr val="tx1"/>
                </a:solidFill>
                <a:latin typeface="Arial Bold" pitchFamily="-84" charset="0"/>
                <a:ea typeface="MS PGothic" pitchFamily="34" charset="-128"/>
                <a:sym typeface="Arial Bold" pitchFamily="-84" charset="0"/>
              </a:rPr>
              <a:t>What is the Process?</a:t>
            </a:r>
          </a:p>
        </p:txBody>
      </p:sp>
      <p:grpSp>
        <p:nvGrpSpPr>
          <p:cNvPr id="21530" name="Group 26"/>
          <p:cNvGrpSpPr>
            <a:grpSpLocks/>
          </p:cNvGrpSpPr>
          <p:nvPr/>
        </p:nvGrpSpPr>
        <p:grpSpPr bwMode="auto">
          <a:xfrm>
            <a:off x="1903413" y="1006475"/>
            <a:ext cx="5216525" cy="1858963"/>
            <a:chOff x="0" y="0"/>
            <a:chExt cx="3285" cy="1171"/>
          </a:xfrm>
        </p:grpSpPr>
        <p:sp>
          <p:nvSpPr>
            <p:cNvPr id="21528" name="AutoShape 24"/>
            <p:cNvSpPr>
              <a:spLocks/>
            </p:cNvSpPr>
            <p:nvPr/>
          </p:nvSpPr>
          <p:spPr bwMode="auto">
            <a:xfrm rot="-720000">
              <a:off x="2462" y="64"/>
              <a:ext cx="724" cy="1029"/>
            </a:xfrm>
            <a:custGeom>
              <a:avLst/>
              <a:gdLst>
                <a:gd name="T0" fmla="*/ 0 w 19759"/>
                <a:gd name="T1" fmla="*/ 0 h 21600"/>
                <a:gd name="T2" fmla="*/ 19412 w 19759"/>
                <a:gd name="T3" fmla="*/ 21600 h 21600"/>
              </a:gdLst>
              <a:ahLst/>
              <a:cxnLst>
                <a:cxn ang="0">
                  <a:pos x="T0" y="T1"/>
                </a:cxn>
                <a:cxn ang="0">
                  <a:pos x="T2" y="T3"/>
                </a:cxn>
              </a:cxnLst>
              <a:rect l="0" t="0" r="r" b="b"/>
              <a:pathLst>
                <a:path w="19759" h="21600">
                  <a:moveTo>
                    <a:pt x="0" y="0"/>
                  </a:moveTo>
                  <a:cubicBezTo>
                    <a:pt x="13217" y="2560"/>
                    <a:pt x="21600" y="11888"/>
                    <a:pt x="19412" y="21600"/>
                  </a:cubicBezTo>
                </a:path>
              </a:pathLst>
            </a:custGeom>
            <a:noFill/>
            <a:ln w="38100" cap="flat">
              <a:solidFill>
                <a:srgbClr val="00CC99"/>
              </a:solidFill>
              <a:prstDash val="solid"/>
              <a:round/>
              <a:headEnd type="none" w="med" len="med"/>
              <a:tailEnd type="triangle" w="med" len="med"/>
            </a:ln>
            <a:effectLst>
              <a:outerShdw blurRad="38100" dist="23000" dir="5400000" algn="ctr" rotWithShape="0">
                <a:schemeClr val="bg2">
                  <a:alpha val="34998"/>
                </a:schemeClr>
              </a:outerShdw>
            </a:effectLst>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1529" name="AutoShape 25"/>
            <p:cNvSpPr>
              <a:spLocks/>
            </p:cNvSpPr>
            <p:nvPr/>
          </p:nvSpPr>
          <p:spPr bwMode="auto">
            <a:xfrm rot="720000" flipH="1">
              <a:off x="99" y="77"/>
              <a:ext cx="724" cy="1030"/>
            </a:xfrm>
            <a:custGeom>
              <a:avLst/>
              <a:gdLst>
                <a:gd name="T0" fmla="*/ 0 w 19759"/>
                <a:gd name="T1" fmla="*/ 0 h 21600"/>
                <a:gd name="T2" fmla="*/ 19412 w 19759"/>
                <a:gd name="T3" fmla="*/ 21600 h 21600"/>
              </a:gdLst>
              <a:ahLst/>
              <a:cxnLst>
                <a:cxn ang="0">
                  <a:pos x="T0" y="T1"/>
                </a:cxn>
                <a:cxn ang="0">
                  <a:pos x="T2" y="T3"/>
                </a:cxn>
              </a:cxnLst>
              <a:rect l="0" t="0" r="r" b="b"/>
              <a:pathLst>
                <a:path w="19759" h="21600">
                  <a:moveTo>
                    <a:pt x="0" y="0"/>
                  </a:moveTo>
                  <a:cubicBezTo>
                    <a:pt x="13217" y="2560"/>
                    <a:pt x="21600" y="11888"/>
                    <a:pt x="19412" y="21600"/>
                  </a:cubicBezTo>
                </a:path>
              </a:pathLst>
            </a:custGeom>
            <a:noFill/>
            <a:ln w="38100" cap="flat">
              <a:solidFill>
                <a:srgbClr val="00CC99"/>
              </a:solidFill>
              <a:prstDash val="solid"/>
              <a:round/>
              <a:headEnd type="triangle" w="med" len="med"/>
              <a:tailEnd type="none" w="med" len="med"/>
            </a:ln>
            <a:effectLst>
              <a:outerShdw blurRad="38100" dist="23000" dir="5400000" algn="ctr" rotWithShape="0">
                <a:schemeClr val="bg2">
                  <a:alpha val="34998"/>
                </a:schemeClr>
              </a:outerShdw>
            </a:effectLst>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sp>
        <p:nvSpPr>
          <p:cNvPr id="20502" name="Text Box 27"/>
          <p:cNvSpPr txBox="1">
            <a:spLocks noChangeArrowheads="1"/>
          </p:cNvSpPr>
          <p:nvPr/>
        </p:nvSpPr>
        <p:spPr bwMode="auto">
          <a:xfrm>
            <a:off x="8428038" y="6467475"/>
            <a:ext cx="257175"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eaLnBrk="0" hangingPunct="0">
              <a:defRPr sz="4200">
                <a:solidFill>
                  <a:srgbClr val="000000"/>
                </a:solidFill>
                <a:latin typeface="Gill Sans" pitchFamily="-84" charset="0"/>
                <a:ea typeface="ヒラギノ角ゴ ProN W3" pitchFamily="-84" charset="-128"/>
                <a:sym typeface="Gill Sans" pitchFamily="-84" charset="0"/>
              </a:defRPr>
            </a:lvl1pPr>
            <a:lvl2pPr marL="742950" indent="-285750" eaLnBrk="0" hangingPunct="0">
              <a:defRPr sz="4200">
                <a:solidFill>
                  <a:srgbClr val="000000"/>
                </a:solidFill>
                <a:latin typeface="Gill Sans" pitchFamily="-84" charset="0"/>
                <a:ea typeface="ヒラギノ角ゴ ProN W3" pitchFamily="-84" charset="-128"/>
                <a:sym typeface="Gill Sans" pitchFamily="-84" charset="0"/>
              </a:defRPr>
            </a:lvl2pPr>
            <a:lvl3pPr marL="1143000" indent="-228600" eaLnBrk="0" hangingPunct="0">
              <a:defRPr sz="4200">
                <a:solidFill>
                  <a:srgbClr val="000000"/>
                </a:solidFill>
                <a:latin typeface="Gill Sans" pitchFamily="-84" charset="0"/>
                <a:ea typeface="ヒラギノ角ゴ ProN W3" pitchFamily="-84" charset="-128"/>
                <a:sym typeface="Gill Sans" pitchFamily="-84" charset="0"/>
              </a:defRPr>
            </a:lvl3pPr>
            <a:lvl4pPr marL="1600200" indent="-228600" eaLnBrk="0" hangingPunct="0">
              <a:defRPr sz="4200">
                <a:solidFill>
                  <a:srgbClr val="000000"/>
                </a:solidFill>
                <a:latin typeface="Gill Sans" pitchFamily="-84" charset="0"/>
                <a:ea typeface="ヒラギノ角ゴ ProN W3" pitchFamily="-84" charset="-128"/>
                <a:sym typeface="Gill Sans" pitchFamily="-84" charset="0"/>
              </a:defRPr>
            </a:lvl4pPr>
            <a:lvl5pPr marL="2057400" indent="-228600" eaLnBrk="0" hangingPunct="0">
              <a:defRPr sz="4200">
                <a:solidFill>
                  <a:srgbClr val="000000"/>
                </a:solidFill>
                <a:latin typeface="Gill Sans" pitchFamily="-84" charset="0"/>
                <a:ea typeface="ヒラギノ角ゴ ProN W3" pitchFamily="-84" charset="-128"/>
                <a:sym typeface="Gill Sans" pitchFamily="-84" charset="0"/>
              </a:defRPr>
            </a:lvl5pPr>
            <a:lvl6pPr marL="2514600" indent="-228600" algn="ctr" eaLnBrk="0" fontAlgn="base" hangingPunct="0">
              <a:spcBef>
                <a:spcPct val="0"/>
              </a:spcBef>
              <a:spcAft>
                <a:spcPct val="0"/>
              </a:spcAft>
              <a:defRPr sz="4200">
                <a:solidFill>
                  <a:srgbClr val="000000"/>
                </a:solidFill>
                <a:latin typeface="Gill Sans" pitchFamily="-84" charset="0"/>
                <a:ea typeface="ヒラギノ角ゴ ProN W3" pitchFamily="-84" charset="-128"/>
                <a:sym typeface="Gill Sans" pitchFamily="-84" charset="0"/>
              </a:defRPr>
            </a:lvl6pPr>
            <a:lvl7pPr marL="2971800" indent="-228600" algn="ctr" eaLnBrk="0" fontAlgn="base" hangingPunct="0">
              <a:spcBef>
                <a:spcPct val="0"/>
              </a:spcBef>
              <a:spcAft>
                <a:spcPct val="0"/>
              </a:spcAft>
              <a:defRPr sz="4200">
                <a:solidFill>
                  <a:srgbClr val="000000"/>
                </a:solidFill>
                <a:latin typeface="Gill Sans" pitchFamily="-84" charset="0"/>
                <a:ea typeface="ヒラギノ角ゴ ProN W3" pitchFamily="-84" charset="-128"/>
                <a:sym typeface="Gill Sans" pitchFamily="-84" charset="0"/>
              </a:defRPr>
            </a:lvl7pPr>
            <a:lvl8pPr marL="3429000" indent="-228600" algn="ctr" eaLnBrk="0" fontAlgn="base" hangingPunct="0">
              <a:spcBef>
                <a:spcPct val="0"/>
              </a:spcBef>
              <a:spcAft>
                <a:spcPct val="0"/>
              </a:spcAft>
              <a:defRPr sz="4200">
                <a:solidFill>
                  <a:srgbClr val="000000"/>
                </a:solidFill>
                <a:latin typeface="Gill Sans" pitchFamily="-84" charset="0"/>
                <a:ea typeface="ヒラギノ角ゴ ProN W3" pitchFamily="-84" charset="-128"/>
                <a:sym typeface="Gill Sans" pitchFamily="-84" charset="0"/>
              </a:defRPr>
            </a:lvl8pPr>
            <a:lvl9pPr marL="3886200" indent="-228600" algn="ctr" eaLnBrk="0" fontAlgn="base" hangingPunct="0">
              <a:spcBef>
                <a:spcPct val="0"/>
              </a:spcBef>
              <a:spcAft>
                <a:spcPct val="0"/>
              </a:spcAft>
              <a:defRPr sz="4200">
                <a:solidFill>
                  <a:srgbClr val="000000"/>
                </a:solidFill>
                <a:latin typeface="Gill Sans" pitchFamily="-84" charset="0"/>
                <a:ea typeface="ヒラギノ角ゴ ProN W3" pitchFamily="-84" charset="-128"/>
                <a:sym typeface="Gill Sans" pitchFamily="-84" charset="0"/>
              </a:defRPr>
            </a:lvl9pPr>
          </a:lstStyle>
          <a:p>
            <a:pPr algn="r" eaLnBrk="1" hangingPunct="1"/>
            <a:fld id="{9322D64C-294A-43E1-982C-B6E7547662B6}" type="slidenum">
              <a:rPr lang="en-US" sz="1200">
                <a:solidFill>
                  <a:srgbClr val="7F7F7F"/>
                </a:solidFill>
                <a:latin typeface="Arial" pitchFamily="34" charset="0"/>
                <a:ea typeface="MS PGothic" pitchFamily="34" charset="-128"/>
                <a:sym typeface="Arial" pitchFamily="34" charset="0"/>
              </a:rPr>
              <a:pPr algn="r" eaLnBrk="1" hangingPunct="1"/>
              <a:t>16</a:t>
            </a:fld>
            <a:endParaRPr lang="en-US" sz="1200">
              <a:solidFill>
                <a:srgbClr val="7F7F7F"/>
              </a:solidFill>
              <a:latin typeface="Arial" pitchFamily="34" charset="0"/>
              <a:ea typeface="MS PGothic" pitchFamily="34" charset="-128"/>
              <a:sym typeface="Arial" pitchFamily="34" charset="0"/>
            </a:endParaRPr>
          </a:p>
        </p:txBody>
      </p:sp>
    </p:spTree>
    <p:extLst>
      <p:ext uri="{BB962C8B-B14F-4D97-AF65-F5344CB8AC3E}">
        <p14:creationId xmlns:p14="http://schemas.microsoft.com/office/powerpoint/2010/main" val="162439020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21530"/>
                                        </p:tgtEl>
                                        <p:attrNameLst>
                                          <p:attrName>style.visibility</p:attrName>
                                        </p:attrNameLst>
                                      </p:cBhvr>
                                      <p:to>
                                        <p:strVal val="visible"/>
                                      </p:to>
                                    </p:set>
                                    <p:animEffect transition="in" filter="wipe(left)">
                                      <p:cBhvr>
                                        <p:cTn id="7" dur="500"/>
                                        <p:tgtEl>
                                          <p:spTgt spid="215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Line 2"/>
          <p:cNvSpPr>
            <a:spLocks noChangeShapeType="1"/>
          </p:cNvSpPr>
          <p:nvPr/>
        </p:nvSpPr>
        <p:spPr bwMode="auto">
          <a:xfrm>
            <a:off x="0" y="6210300"/>
            <a:ext cx="9144000" cy="0"/>
          </a:xfrm>
          <a:prstGeom prst="line">
            <a:avLst/>
          </a:prstGeom>
          <a:noFill/>
          <a:ln w="38100">
            <a:solidFill>
              <a:srgbClr val="EAE6D2"/>
            </a:solidFill>
            <a:round/>
            <a:headEnd/>
            <a:tailEnd/>
          </a:ln>
          <a:extLst>
            <a:ext uri="{909E8E84-426E-40DD-AFC4-6F175D3DCCD1}">
              <a14:hiddenFill xmlns:a14="http://schemas.microsoft.com/office/drawing/2010/main">
                <a:noFill/>
              </a14:hiddenFill>
            </a:ext>
          </a:extLst>
        </p:spPr>
        <p:txBody>
          <a:bodyPr lIns="0" tIns="0" rIns="0" bIns="0"/>
          <a:lstStyle/>
          <a:p>
            <a:endParaRPr lang="en-US"/>
          </a:p>
        </p:txBody>
      </p:sp>
      <p:pic>
        <p:nvPicPr>
          <p:cNvPr id="2150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9763" y="6337300"/>
            <a:ext cx="1027112"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round/>
                <a:headEnd/>
                <a:tailEnd/>
              </a14:hiddenLine>
            </a:ext>
          </a:extLst>
        </p:spPr>
      </p:pic>
      <p:pic>
        <p:nvPicPr>
          <p:cNvPr id="21509"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92450" y="6337300"/>
            <a:ext cx="1628775"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round/>
                <a:headEnd/>
                <a:tailEnd/>
              </a14:hiddenLine>
            </a:ext>
          </a:extLst>
        </p:spPr>
      </p:pic>
      <p:pic>
        <p:nvPicPr>
          <p:cNvPr id="21510" name="Picture 5"/>
          <p:cNvPicPr>
            <a:picLocks noChangeAspect="1" noChangeArrowheads="1"/>
          </p:cNvPicPr>
          <p:nvPr/>
        </p:nvPicPr>
        <p:blipFill>
          <a:blip r:embed="rId4">
            <a:extLst>
              <a:ext uri="{28A0092B-C50C-407E-A947-70E740481C1C}">
                <a14:useLocalDpi xmlns:a14="http://schemas.microsoft.com/office/drawing/2010/main" val="0"/>
              </a:ext>
            </a:extLst>
          </a:blip>
          <a:srcRect t="6133"/>
          <a:stretch>
            <a:fillRect/>
          </a:stretch>
        </p:blipFill>
        <p:spPr bwMode="auto">
          <a:xfrm>
            <a:off x="50800" y="6248400"/>
            <a:ext cx="1725613"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round/>
                <a:headEnd/>
                <a:tailEnd/>
              </a14:hiddenLine>
            </a:ext>
          </a:extLst>
        </p:spPr>
      </p:pic>
      <p:sp>
        <p:nvSpPr>
          <p:cNvPr id="21513" name="Rectangle 8"/>
          <p:cNvSpPr>
            <a:spLocks/>
          </p:cNvSpPr>
          <p:nvPr/>
        </p:nvSpPr>
        <p:spPr bwMode="auto">
          <a:xfrm>
            <a:off x="2265363" y="152400"/>
            <a:ext cx="4713287" cy="596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r>
              <a:rPr lang="en-US" sz="3600">
                <a:solidFill>
                  <a:schemeClr val="tx1"/>
                </a:solidFill>
                <a:latin typeface="Arial Bold" pitchFamily="-84" charset="0"/>
                <a:ea typeface="MS PGothic" pitchFamily="34" charset="-128"/>
                <a:sym typeface="Arial Bold" pitchFamily="-84" charset="0"/>
              </a:rPr>
              <a:t>What is the Process?</a:t>
            </a:r>
          </a:p>
        </p:txBody>
      </p:sp>
      <p:pic>
        <p:nvPicPr>
          <p:cNvPr id="21514" name="Picture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36700" y="1111250"/>
            <a:ext cx="6172200" cy="4629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21515" name="Text Box 10"/>
          <p:cNvSpPr txBox="1">
            <a:spLocks noChangeArrowheads="1"/>
          </p:cNvSpPr>
          <p:nvPr/>
        </p:nvSpPr>
        <p:spPr bwMode="auto">
          <a:xfrm>
            <a:off x="8428038" y="6467475"/>
            <a:ext cx="257175"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eaLnBrk="0" hangingPunct="0">
              <a:defRPr sz="4200">
                <a:solidFill>
                  <a:srgbClr val="000000"/>
                </a:solidFill>
                <a:latin typeface="Gill Sans" pitchFamily="-84" charset="0"/>
                <a:ea typeface="ヒラギノ角ゴ ProN W3" pitchFamily="-84" charset="-128"/>
                <a:sym typeface="Gill Sans" pitchFamily="-84" charset="0"/>
              </a:defRPr>
            </a:lvl1pPr>
            <a:lvl2pPr marL="742950" indent="-285750" eaLnBrk="0" hangingPunct="0">
              <a:defRPr sz="4200">
                <a:solidFill>
                  <a:srgbClr val="000000"/>
                </a:solidFill>
                <a:latin typeface="Gill Sans" pitchFamily="-84" charset="0"/>
                <a:ea typeface="ヒラギノ角ゴ ProN W3" pitchFamily="-84" charset="-128"/>
                <a:sym typeface="Gill Sans" pitchFamily="-84" charset="0"/>
              </a:defRPr>
            </a:lvl2pPr>
            <a:lvl3pPr marL="1143000" indent="-228600" eaLnBrk="0" hangingPunct="0">
              <a:defRPr sz="4200">
                <a:solidFill>
                  <a:srgbClr val="000000"/>
                </a:solidFill>
                <a:latin typeface="Gill Sans" pitchFamily="-84" charset="0"/>
                <a:ea typeface="ヒラギノ角ゴ ProN W3" pitchFamily="-84" charset="-128"/>
                <a:sym typeface="Gill Sans" pitchFamily="-84" charset="0"/>
              </a:defRPr>
            </a:lvl3pPr>
            <a:lvl4pPr marL="1600200" indent="-228600" eaLnBrk="0" hangingPunct="0">
              <a:defRPr sz="4200">
                <a:solidFill>
                  <a:srgbClr val="000000"/>
                </a:solidFill>
                <a:latin typeface="Gill Sans" pitchFamily="-84" charset="0"/>
                <a:ea typeface="ヒラギノ角ゴ ProN W3" pitchFamily="-84" charset="-128"/>
                <a:sym typeface="Gill Sans" pitchFamily="-84" charset="0"/>
              </a:defRPr>
            </a:lvl4pPr>
            <a:lvl5pPr marL="2057400" indent="-228600" eaLnBrk="0" hangingPunct="0">
              <a:defRPr sz="4200">
                <a:solidFill>
                  <a:srgbClr val="000000"/>
                </a:solidFill>
                <a:latin typeface="Gill Sans" pitchFamily="-84" charset="0"/>
                <a:ea typeface="ヒラギノ角ゴ ProN W3" pitchFamily="-84" charset="-128"/>
                <a:sym typeface="Gill Sans" pitchFamily="-84" charset="0"/>
              </a:defRPr>
            </a:lvl5pPr>
            <a:lvl6pPr marL="2514600" indent="-228600" algn="ctr" eaLnBrk="0" fontAlgn="base" hangingPunct="0">
              <a:spcBef>
                <a:spcPct val="0"/>
              </a:spcBef>
              <a:spcAft>
                <a:spcPct val="0"/>
              </a:spcAft>
              <a:defRPr sz="4200">
                <a:solidFill>
                  <a:srgbClr val="000000"/>
                </a:solidFill>
                <a:latin typeface="Gill Sans" pitchFamily="-84" charset="0"/>
                <a:ea typeface="ヒラギノ角ゴ ProN W3" pitchFamily="-84" charset="-128"/>
                <a:sym typeface="Gill Sans" pitchFamily="-84" charset="0"/>
              </a:defRPr>
            </a:lvl6pPr>
            <a:lvl7pPr marL="2971800" indent="-228600" algn="ctr" eaLnBrk="0" fontAlgn="base" hangingPunct="0">
              <a:spcBef>
                <a:spcPct val="0"/>
              </a:spcBef>
              <a:spcAft>
                <a:spcPct val="0"/>
              </a:spcAft>
              <a:defRPr sz="4200">
                <a:solidFill>
                  <a:srgbClr val="000000"/>
                </a:solidFill>
                <a:latin typeface="Gill Sans" pitchFamily="-84" charset="0"/>
                <a:ea typeface="ヒラギノ角ゴ ProN W3" pitchFamily="-84" charset="-128"/>
                <a:sym typeface="Gill Sans" pitchFamily="-84" charset="0"/>
              </a:defRPr>
            </a:lvl7pPr>
            <a:lvl8pPr marL="3429000" indent="-228600" algn="ctr" eaLnBrk="0" fontAlgn="base" hangingPunct="0">
              <a:spcBef>
                <a:spcPct val="0"/>
              </a:spcBef>
              <a:spcAft>
                <a:spcPct val="0"/>
              </a:spcAft>
              <a:defRPr sz="4200">
                <a:solidFill>
                  <a:srgbClr val="000000"/>
                </a:solidFill>
                <a:latin typeface="Gill Sans" pitchFamily="-84" charset="0"/>
                <a:ea typeface="ヒラギノ角ゴ ProN W3" pitchFamily="-84" charset="-128"/>
                <a:sym typeface="Gill Sans" pitchFamily="-84" charset="0"/>
              </a:defRPr>
            </a:lvl8pPr>
            <a:lvl9pPr marL="3886200" indent="-228600" algn="ctr" eaLnBrk="0" fontAlgn="base" hangingPunct="0">
              <a:spcBef>
                <a:spcPct val="0"/>
              </a:spcBef>
              <a:spcAft>
                <a:spcPct val="0"/>
              </a:spcAft>
              <a:defRPr sz="4200">
                <a:solidFill>
                  <a:srgbClr val="000000"/>
                </a:solidFill>
                <a:latin typeface="Gill Sans" pitchFamily="-84" charset="0"/>
                <a:ea typeface="ヒラギノ角ゴ ProN W3" pitchFamily="-84" charset="-128"/>
                <a:sym typeface="Gill Sans" pitchFamily="-84" charset="0"/>
              </a:defRPr>
            </a:lvl9pPr>
          </a:lstStyle>
          <a:p>
            <a:pPr algn="r" eaLnBrk="1" hangingPunct="1"/>
            <a:fld id="{CD9503C9-B6BB-4A36-9C83-021982353C97}" type="slidenum">
              <a:rPr lang="en-US" sz="1200">
                <a:solidFill>
                  <a:srgbClr val="7F7F7F"/>
                </a:solidFill>
                <a:latin typeface="Arial" pitchFamily="34" charset="0"/>
                <a:ea typeface="MS PGothic" pitchFamily="34" charset="-128"/>
                <a:sym typeface="Arial" pitchFamily="34" charset="0"/>
              </a:rPr>
              <a:pPr algn="r" eaLnBrk="1" hangingPunct="1"/>
              <a:t>17</a:t>
            </a:fld>
            <a:endParaRPr lang="en-US" sz="1200">
              <a:solidFill>
                <a:srgbClr val="7F7F7F"/>
              </a:solidFill>
              <a:latin typeface="Arial" pitchFamily="34" charset="0"/>
              <a:ea typeface="MS PGothic" pitchFamily="34" charset="-128"/>
              <a:sym typeface="Arial" pitchFamily="34" charset="0"/>
            </a:endParaRPr>
          </a:p>
        </p:txBody>
      </p:sp>
    </p:spTree>
    <p:extLst>
      <p:ext uri="{BB962C8B-B14F-4D97-AF65-F5344CB8AC3E}">
        <p14:creationId xmlns:p14="http://schemas.microsoft.com/office/powerpoint/2010/main" val="1478402289"/>
      </p:ext>
    </p:extLst>
  </p:cSld>
  <p:clrMapOvr>
    <a:masterClrMapping/>
  </p:clrMapOvr>
  <p:transition spd="slow">
    <p:push dir="u"/>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60" name="Rectangle 8"/>
          <p:cNvSpPr>
            <a:spLocks noGrp="1" noChangeArrowheads="1"/>
          </p:cNvSpPr>
          <p:nvPr>
            <p:ph type="title"/>
          </p:nvPr>
        </p:nvSpPr>
        <p:spPr/>
        <p:txBody>
          <a:bodyPr/>
          <a:lstStyle/>
          <a:p>
            <a:pPr eaLnBrk="1" hangingPunct="1">
              <a:defRPr/>
            </a:pPr>
            <a:r>
              <a:rPr lang="en-US" sz="4000" smtClean="0">
                <a:latin typeface="Calibri Bold" charset="0"/>
                <a:cs typeface="Calibri Bold" charset="0"/>
                <a:sym typeface="Calibri Bold" charset="0"/>
              </a:rPr>
              <a:t>LRMI Enables Better Search</a:t>
            </a:r>
            <a:r>
              <a:rPr lang="en-US" sz="2800" smtClean="0">
                <a:latin typeface="Calibri" charset="0"/>
                <a:cs typeface="Calibri" charset="0"/>
                <a:sym typeface="Calibri" charset="0"/>
              </a:rPr>
              <a:t> (Schema.org)</a:t>
            </a:r>
            <a:endParaRPr lang="en-US" sz="2800" smtClean="0">
              <a:latin typeface="Calibri" charset="0"/>
              <a:sym typeface="Calibri" charset="0"/>
            </a:endParaRPr>
          </a:p>
        </p:txBody>
      </p:sp>
      <p:sp>
        <p:nvSpPr>
          <p:cNvPr id="22532" name="Line 2"/>
          <p:cNvSpPr>
            <a:spLocks noChangeShapeType="1"/>
          </p:cNvSpPr>
          <p:nvPr/>
        </p:nvSpPr>
        <p:spPr bwMode="auto">
          <a:xfrm>
            <a:off x="0" y="6210300"/>
            <a:ext cx="9144000" cy="0"/>
          </a:xfrm>
          <a:prstGeom prst="line">
            <a:avLst/>
          </a:prstGeom>
          <a:noFill/>
          <a:ln w="38100">
            <a:solidFill>
              <a:srgbClr val="EAE6D2"/>
            </a:solidFill>
            <a:round/>
            <a:headEnd/>
            <a:tailEnd/>
          </a:ln>
          <a:extLst>
            <a:ext uri="{909E8E84-426E-40DD-AFC4-6F175D3DCCD1}">
              <a14:hiddenFill xmlns:a14="http://schemas.microsoft.com/office/drawing/2010/main">
                <a:noFill/>
              </a14:hiddenFill>
            </a:ext>
          </a:extLst>
        </p:spPr>
        <p:txBody>
          <a:bodyPr lIns="0" tIns="0" rIns="0" bIns="0"/>
          <a:lstStyle/>
          <a:p>
            <a:endParaRPr lang="en-US"/>
          </a:p>
        </p:txBody>
      </p:sp>
      <p:pic>
        <p:nvPicPr>
          <p:cNvPr id="2253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9763" y="6337300"/>
            <a:ext cx="1027112"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round/>
                <a:headEnd/>
                <a:tailEnd/>
              </a14:hiddenLine>
            </a:ext>
          </a:extLst>
        </p:spPr>
      </p:pic>
      <p:pic>
        <p:nvPicPr>
          <p:cNvPr id="2253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92450" y="6337300"/>
            <a:ext cx="1628775"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round/>
                <a:headEnd/>
                <a:tailEnd/>
              </a14:hiddenLine>
            </a:ext>
          </a:extLst>
        </p:spPr>
      </p:pic>
      <p:pic>
        <p:nvPicPr>
          <p:cNvPr id="22535" name="Picture 5"/>
          <p:cNvPicPr>
            <a:picLocks noChangeAspect="1" noChangeArrowheads="1"/>
          </p:cNvPicPr>
          <p:nvPr/>
        </p:nvPicPr>
        <p:blipFill>
          <a:blip r:embed="rId4">
            <a:extLst>
              <a:ext uri="{28A0092B-C50C-407E-A947-70E740481C1C}">
                <a14:useLocalDpi xmlns:a14="http://schemas.microsoft.com/office/drawing/2010/main" val="0"/>
              </a:ext>
            </a:extLst>
          </a:blip>
          <a:srcRect t="6133"/>
          <a:stretch>
            <a:fillRect/>
          </a:stretch>
        </p:blipFill>
        <p:spPr bwMode="auto">
          <a:xfrm>
            <a:off x="50800" y="6248400"/>
            <a:ext cx="1725613"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round/>
                <a:headEnd/>
                <a:tailEnd/>
              </a14:hiddenLine>
            </a:ext>
          </a:extLst>
        </p:spPr>
      </p:pic>
      <p:pic>
        <p:nvPicPr>
          <p:cNvPr id="22538" name="Picture 9">
            <a:hlinkClick r:id="rId5"/>
          </p:cNvPr>
          <p:cNvPicPr>
            <a:picLocks noChangeArrowheads="1"/>
          </p:cNvPicPr>
          <p:nvPr/>
        </p:nvPicPr>
        <p:blipFill>
          <a:blip r:embed="rId6">
            <a:extLst>
              <a:ext uri="{28A0092B-C50C-407E-A947-70E740481C1C}">
                <a14:useLocalDpi xmlns:a14="http://schemas.microsoft.com/office/drawing/2010/main" val="0"/>
              </a:ext>
            </a:extLst>
          </a:blip>
          <a:srcRect l="1241" t="21216" r="2440" b="4021"/>
          <a:stretch>
            <a:fillRect/>
          </a:stretch>
        </p:blipFill>
        <p:spPr bwMode="auto">
          <a:xfrm>
            <a:off x="457200" y="1143000"/>
            <a:ext cx="8229600" cy="4275138"/>
          </a:xfrm>
          <a:prstGeom prst="rect">
            <a:avLst/>
          </a:prstGeom>
          <a:noFill/>
          <a:ln w="9525">
            <a:solidFill>
              <a:srgbClr val="4F81BD"/>
            </a:solidFill>
            <a:miter lim="800000"/>
            <a:headEnd/>
            <a:tailEnd/>
          </a:ln>
          <a:extLst>
            <a:ext uri="{909E8E84-426E-40DD-AFC4-6F175D3DCCD1}">
              <a14:hiddenFill xmlns:a14="http://schemas.microsoft.com/office/drawing/2010/main">
                <a:solidFill>
                  <a:srgbClr val="FFFFFF"/>
                </a:solidFill>
              </a14:hiddenFill>
            </a:ext>
          </a:extLst>
        </p:spPr>
      </p:pic>
      <p:sp>
        <p:nvSpPr>
          <p:cNvPr id="22539" name="Text Box 10"/>
          <p:cNvSpPr txBox="1">
            <a:spLocks noChangeArrowheads="1"/>
          </p:cNvSpPr>
          <p:nvPr/>
        </p:nvSpPr>
        <p:spPr bwMode="auto">
          <a:xfrm>
            <a:off x="8428038" y="6467475"/>
            <a:ext cx="257175"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eaLnBrk="0" hangingPunct="0">
              <a:defRPr sz="4200">
                <a:solidFill>
                  <a:srgbClr val="000000"/>
                </a:solidFill>
                <a:latin typeface="Gill Sans" pitchFamily="-84" charset="0"/>
                <a:ea typeface="ヒラギノ角ゴ ProN W3" pitchFamily="-84" charset="-128"/>
                <a:sym typeface="Gill Sans" pitchFamily="-84" charset="0"/>
              </a:defRPr>
            </a:lvl1pPr>
            <a:lvl2pPr marL="742950" indent="-285750" eaLnBrk="0" hangingPunct="0">
              <a:defRPr sz="4200">
                <a:solidFill>
                  <a:srgbClr val="000000"/>
                </a:solidFill>
                <a:latin typeface="Gill Sans" pitchFamily="-84" charset="0"/>
                <a:ea typeface="ヒラギノ角ゴ ProN W3" pitchFamily="-84" charset="-128"/>
                <a:sym typeface="Gill Sans" pitchFamily="-84" charset="0"/>
              </a:defRPr>
            </a:lvl2pPr>
            <a:lvl3pPr marL="1143000" indent="-228600" eaLnBrk="0" hangingPunct="0">
              <a:defRPr sz="4200">
                <a:solidFill>
                  <a:srgbClr val="000000"/>
                </a:solidFill>
                <a:latin typeface="Gill Sans" pitchFamily="-84" charset="0"/>
                <a:ea typeface="ヒラギノ角ゴ ProN W3" pitchFamily="-84" charset="-128"/>
                <a:sym typeface="Gill Sans" pitchFamily="-84" charset="0"/>
              </a:defRPr>
            </a:lvl3pPr>
            <a:lvl4pPr marL="1600200" indent="-228600" eaLnBrk="0" hangingPunct="0">
              <a:defRPr sz="4200">
                <a:solidFill>
                  <a:srgbClr val="000000"/>
                </a:solidFill>
                <a:latin typeface="Gill Sans" pitchFamily="-84" charset="0"/>
                <a:ea typeface="ヒラギノ角ゴ ProN W3" pitchFamily="-84" charset="-128"/>
                <a:sym typeface="Gill Sans" pitchFamily="-84" charset="0"/>
              </a:defRPr>
            </a:lvl4pPr>
            <a:lvl5pPr marL="2057400" indent="-228600" eaLnBrk="0" hangingPunct="0">
              <a:defRPr sz="4200">
                <a:solidFill>
                  <a:srgbClr val="000000"/>
                </a:solidFill>
                <a:latin typeface="Gill Sans" pitchFamily="-84" charset="0"/>
                <a:ea typeface="ヒラギノ角ゴ ProN W3" pitchFamily="-84" charset="-128"/>
                <a:sym typeface="Gill Sans" pitchFamily="-84" charset="0"/>
              </a:defRPr>
            </a:lvl5pPr>
            <a:lvl6pPr marL="2514600" indent="-228600" algn="ctr" eaLnBrk="0" fontAlgn="base" hangingPunct="0">
              <a:spcBef>
                <a:spcPct val="0"/>
              </a:spcBef>
              <a:spcAft>
                <a:spcPct val="0"/>
              </a:spcAft>
              <a:defRPr sz="4200">
                <a:solidFill>
                  <a:srgbClr val="000000"/>
                </a:solidFill>
                <a:latin typeface="Gill Sans" pitchFamily="-84" charset="0"/>
                <a:ea typeface="ヒラギノ角ゴ ProN W3" pitchFamily="-84" charset="-128"/>
                <a:sym typeface="Gill Sans" pitchFamily="-84" charset="0"/>
              </a:defRPr>
            </a:lvl6pPr>
            <a:lvl7pPr marL="2971800" indent="-228600" algn="ctr" eaLnBrk="0" fontAlgn="base" hangingPunct="0">
              <a:spcBef>
                <a:spcPct val="0"/>
              </a:spcBef>
              <a:spcAft>
                <a:spcPct val="0"/>
              </a:spcAft>
              <a:defRPr sz="4200">
                <a:solidFill>
                  <a:srgbClr val="000000"/>
                </a:solidFill>
                <a:latin typeface="Gill Sans" pitchFamily="-84" charset="0"/>
                <a:ea typeface="ヒラギノ角ゴ ProN W3" pitchFamily="-84" charset="-128"/>
                <a:sym typeface="Gill Sans" pitchFamily="-84" charset="0"/>
              </a:defRPr>
            </a:lvl7pPr>
            <a:lvl8pPr marL="3429000" indent="-228600" algn="ctr" eaLnBrk="0" fontAlgn="base" hangingPunct="0">
              <a:spcBef>
                <a:spcPct val="0"/>
              </a:spcBef>
              <a:spcAft>
                <a:spcPct val="0"/>
              </a:spcAft>
              <a:defRPr sz="4200">
                <a:solidFill>
                  <a:srgbClr val="000000"/>
                </a:solidFill>
                <a:latin typeface="Gill Sans" pitchFamily="-84" charset="0"/>
                <a:ea typeface="ヒラギノ角ゴ ProN W3" pitchFamily="-84" charset="-128"/>
                <a:sym typeface="Gill Sans" pitchFamily="-84" charset="0"/>
              </a:defRPr>
            </a:lvl8pPr>
            <a:lvl9pPr marL="3886200" indent="-228600" algn="ctr" eaLnBrk="0" fontAlgn="base" hangingPunct="0">
              <a:spcBef>
                <a:spcPct val="0"/>
              </a:spcBef>
              <a:spcAft>
                <a:spcPct val="0"/>
              </a:spcAft>
              <a:defRPr sz="4200">
                <a:solidFill>
                  <a:srgbClr val="000000"/>
                </a:solidFill>
                <a:latin typeface="Gill Sans" pitchFamily="-84" charset="0"/>
                <a:ea typeface="ヒラギノ角ゴ ProN W3" pitchFamily="-84" charset="-128"/>
                <a:sym typeface="Gill Sans" pitchFamily="-84" charset="0"/>
              </a:defRPr>
            </a:lvl9pPr>
          </a:lstStyle>
          <a:p>
            <a:pPr algn="r" eaLnBrk="1" hangingPunct="1"/>
            <a:fld id="{FC03A6E9-651B-4746-984F-2BE19CDA9836}" type="slidenum">
              <a:rPr lang="en-US" sz="1200">
                <a:solidFill>
                  <a:srgbClr val="7F7F7F"/>
                </a:solidFill>
                <a:latin typeface="Arial" pitchFamily="34" charset="0"/>
                <a:ea typeface="MS PGothic" pitchFamily="34" charset="-128"/>
                <a:sym typeface="Arial" pitchFamily="34" charset="0"/>
              </a:rPr>
              <a:pPr algn="r" eaLnBrk="1" hangingPunct="1"/>
              <a:t>18</a:t>
            </a:fld>
            <a:endParaRPr lang="en-US" sz="1200">
              <a:solidFill>
                <a:srgbClr val="7F7F7F"/>
              </a:solidFill>
              <a:latin typeface="Arial" pitchFamily="34" charset="0"/>
              <a:ea typeface="MS PGothic" pitchFamily="34" charset="-128"/>
              <a:sym typeface="Arial" pitchFamily="34" charset="0"/>
            </a:endParaRPr>
          </a:p>
        </p:txBody>
      </p:sp>
    </p:spTree>
    <p:extLst>
      <p:ext uri="{BB962C8B-B14F-4D97-AF65-F5344CB8AC3E}">
        <p14:creationId xmlns:p14="http://schemas.microsoft.com/office/powerpoint/2010/main" val="2749660303"/>
      </p:ext>
    </p:extLst>
  </p:cSld>
  <p:clrMapOvr>
    <a:masterClrMapping/>
  </p:clrMapOvr>
  <p:transition spd="slow">
    <p:push dir="u"/>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5" name="Rectangle 9"/>
          <p:cNvSpPr>
            <a:spLocks noGrp="1" noChangeArrowheads="1"/>
          </p:cNvSpPr>
          <p:nvPr>
            <p:ph type="title"/>
          </p:nvPr>
        </p:nvSpPr>
        <p:spPr>
          <a:xfrm>
            <a:off x="457200" y="274638"/>
            <a:ext cx="8229600" cy="563562"/>
          </a:xfrm>
        </p:spPr>
        <p:txBody>
          <a:bodyPr>
            <a:normAutofit fontScale="90000"/>
          </a:bodyPr>
          <a:lstStyle/>
          <a:p>
            <a:pPr eaLnBrk="1" hangingPunct="1">
              <a:defRPr/>
            </a:pPr>
            <a:r>
              <a:rPr lang="en-US" sz="4000" dirty="0" smtClean="0">
                <a:latin typeface="Calibri Bold" charset="0"/>
                <a:cs typeface="Calibri Bold" charset="0"/>
                <a:sym typeface="Calibri Bold" charset="0"/>
              </a:rPr>
              <a:t>Open Source Tagger</a:t>
            </a:r>
            <a:endParaRPr lang="en-US" sz="4000" dirty="0" smtClean="0">
              <a:latin typeface="Calibri Bold" charset="0"/>
              <a:sym typeface="Calibri Bold" charset="0"/>
            </a:endParaRPr>
          </a:p>
        </p:txBody>
      </p:sp>
      <p:pic>
        <p:nvPicPr>
          <p:cNvPr id="23555"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1016000"/>
            <a:ext cx="8305800" cy="4983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23557" name="Line 3"/>
          <p:cNvSpPr>
            <a:spLocks noChangeShapeType="1"/>
          </p:cNvSpPr>
          <p:nvPr/>
        </p:nvSpPr>
        <p:spPr bwMode="auto">
          <a:xfrm>
            <a:off x="0" y="6210300"/>
            <a:ext cx="9144000" cy="0"/>
          </a:xfrm>
          <a:prstGeom prst="line">
            <a:avLst/>
          </a:prstGeom>
          <a:noFill/>
          <a:ln w="38100">
            <a:solidFill>
              <a:srgbClr val="EAE6D2"/>
            </a:solidFill>
            <a:round/>
            <a:headEnd/>
            <a:tailEnd/>
          </a:ln>
          <a:extLst>
            <a:ext uri="{909E8E84-426E-40DD-AFC4-6F175D3DCCD1}">
              <a14:hiddenFill xmlns:a14="http://schemas.microsoft.com/office/drawing/2010/main">
                <a:noFill/>
              </a14:hiddenFill>
            </a:ext>
          </a:extLst>
        </p:spPr>
        <p:txBody>
          <a:bodyPr lIns="0" tIns="0" rIns="0" bIns="0"/>
          <a:lstStyle/>
          <a:p>
            <a:endParaRPr lang="en-US"/>
          </a:p>
        </p:txBody>
      </p:sp>
      <p:pic>
        <p:nvPicPr>
          <p:cNvPr id="2355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9763" y="6337300"/>
            <a:ext cx="1027112"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round/>
                <a:headEnd/>
                <a:tailEnd/>
              </a14:hiddenLine>
            </a:ext>
          </a:extLst>
        </p:spPr>
      </p:pic>
      <p:pic>
        <p:nvPicPr>
          <p:cNvPr id="2355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92450" y="6337300"/>
            <a:ext cx="1628775"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round/>
                <a:headEnd/>
                <a:tailEnd/>
              </a14:hiddenLine>
            </a:ext>
          </a:extLst>
        </p:spPr>
      </p:pic>
      <p:pic>
        <p:nvPicPr>
          <p:cNvPr id="23560" name="Picture 6"/>
          <p:cNvPicPr>
            <a:picLocks noChangeAspect="1" noChangeArrowheads="1"/>
          </p:cNvPicPr>
          <p:nvPr/>
        </p:nvPicPr>
        <p:blipFill>
          <a:blip r:embed="rId5">
            <a:extLst>
              <a:ext uri="{28A0092B-C50C-407E-A947-70E740481C1C}">
                <a14:useLocalDpi xmlns:a14="http://schemas.microsoft.com/office/drawing/2010/main" val="0"/>
              </a:ext>
            </a:extLst>
          </a:blip>
          <a:srcRect t="6133"/>
          <a:stretch>
            <a:fillRect/>
          </a:stretch>
        </p:blipFill>
        <p:spPr bwMode="auto">
          <a:xfrm>
            <a:off x="50800" y="6248400"/>
            <a:ext cx="1725613"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round/>
                <a:headEnd/>
                <a:tailEnd/>
              </a14:hiddenLine>
            </a:ext>
          </a:extLst>
        </p:spPr>
      </p:pic>
      <p:sp>
        <p:nvSpPr>
          <p:cNvPr id="23563" name="Text Box 10"/>
          <p:cNvSpPr txBox="1">
            <a:spLocks noChangeArrowheads="1"/>
          </p:cNvSpPr>
          <p:nvPr/>
        </p:nvSpPr>
        <p:spPr bwMode="auto">
          <a:xfrm>
            <a:off x="8428038" y="6467475"/>
            <a:ext cx="257175"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eaLnBrk="0" hangingPunct="0">
              <a:defRPr sz="4200">
                <a:solidFill>
                  <a:srgbClr val="000000"/>
                </a:solidFill>
                <a:latin typeface="Gill Sans" pitchFamily="-84" charset="0"/>
                <a:ea typeface="ヒラギノ角ゴ ProN W3" pitchFamily="-84" charset="-128"/>
                <a:sym typeface="Gill Sans" pitchFamily="-84" charset="0"/>
              </a:defRPr>
            </a:lvl1pPr>
            <a:lvl2pPr marL="742950" indent="-285750" eaLnBrk="0" hangingPunct="0">
              <a:defRPr sz="4200">
                <a:solidFill>
                  <a:srgbClr val="000000"/>
                </a:solidFill>
                <a:latin typeface="Gill Sans" pitchFamily="-84" charset="0"/>
                <a:ea typeface="ヒラギノ角ゴ ProN W3" pitchFamily="-84" charset="-128"/>
                <a:sym typeface="Gill Sans" pitchFamily="-84" charset="0"/>
              </a:defRPr>
            </a:lvl2pPr>
            <a:lvl3pPr marL="1143000" indent="-228600" eaLnBrk="0" hangingPunct="0">
              <a:defRPr sz="4200">
                <a:solidFill>
                  <a:srgbClr val="000000"/>
                </a:solidFill>
                <a:latin typeface="Gill Sans" pitchFamily="-84" charset="0"/>
                <a:ea typeface="ヒラギノ角ゴ ProN W3" pitchFamily="-84" charset="-128"/>
                <a:sym typeface="Gill Sans" pitchFamily="-84" charset="0"/>
              </a:defRPr>
            </a:lvl3pPr>
            <a:lvl4pPr marL="1600200" indent="-228600" eaLnBrk="0" hangingPunct="0">
              <a:defRPr sz="4200">
                <a:solidFill>
                  <a:srgbClr val="000000"/>
                </a:solidFill>
                <a:latin typeface="Gill Sans" pitchFamily="-84" charset="0"/>
                <a:ea typeface="ヒラギノ角ゴ ProN W3" pitchFamily="-84" charset="-128"/>
                <a:sym typeface="Gill Sans" pitchFamily="-84" charset="0"/>
              </a:defRPr>
            </a:lvl4pPr>
            <a:lvl5pPr marL="2057400" indent="-228600" eaLnBrk="0" hangingPunct="0">
              <a:defRPr sz="4200">
                <a:solidFill>
                  <a:srgbClr val="000000"/>
                </a:solidFill>
                <a:latin typeface="Gill Sans" pitchFamily="-84" charset="0"/>
                <a:ea typeface="ヒラギノ角ゴ ProN W3" pitchFamily="-84" charset="-128"/>
                <a:sym typeface="Gill Sans" pitchFamily="-84" charset="0"/>
              </a:defRPr>
            </a:lvl5pPr>
            <a:lvl6pPr marL="2514600" indent="-228600" algn="ctr" eaLnBrk="0" fontAlgn="base" hangingPunct="0">
              <a:spcBef>
                <a:spcPct val="0"/>
              </a:spcBef>
              <a:spcAft>
                <a:spcPct val="0"/>
              </a:spcAft>
              <a:defRPr sz="4200">
                <a:solidFill>
                  <a:srgbClr val="000000"/>
                </a:solidFill>
                <a:latin typeface="Gill Sans" pitchFamily="-84" charset="0"/>
                <a:ea typeface="ヒラギノ角ゴ ProN W3" pitchFamily="-84" charset="-128"/>
                <a:sym typeface="Gill Sans" pitchFamily="-84" charset="0"/>
              </a:defRPr>
            </a:lvl6pPr>
            <a:lvl7pPr marL="2971800" indent="-228600" algn="ctr" eaLnBrk="0" fontAlgn="base" hangingPunct="0">
              <a:spcBef>
                <a:spcPct val="0"/>
              </a:spcBef>
              <a:spcAft>
                <a:spcPct val="0"/>
              </a:spcAft>
              <a:defRPr sz="4200">
                <a:solidFill>
                  <a:srgbClr val="000000"/>
                </a:solidFill>
                <a:latin typeface="Gill Sans" pitchFamily="-84" charset="0"/>
                <a:ea typeface="ヒラギノ角ゴ ProN W3" pitchFamily="-84" charset="-128"/>
                <a:sym typeface="Gill Sans" pitchFamily="-84" charset="0"/>
              </a:defRPr>
            </a:lvl7pPr>
            <a:lvl8pPr marL="3429000" indent="-228600" algn="ctr" eaLnBrk="0" fontAlgn="base" hangingPunct="0">
              <a:spcBef>
                <a:spcPct val="0"/>
              </a:spcBef>
              <a:spcAft>
                <a:spcPct val="0"/>
              </a:spcAft>
              <a:defRPr sz="4200">
                <a:solidFill>
                  <a:srgbClr val="000000"/>
                </a:solidFill>
                <a:latin typeface="Gill Sans" pitchFamily="-84" charset="0"/>
                <a:ea typeface="ヒラギノ角ゴ ProN W3" pitchFamily="-84" charset="-128"/>
                <a:sym typeface="Gill Sans" pitchFamily="-84" charset="0"/>
              </a:defRPr>
            </a:lvl8pPr>
            <a:lvl9pPr marL="3886200" indent="-228600" algn="ctr" eaLnBrk="0" fontAlgn="base" hangingPunct="0">
              <a:spcBef>
                <a:spcPct val="0"/>
              </a:spcBef>
              <a:spcAft>
                <a:spcPct val="0"/>
              </a:spcAft>
              <a:defRPr sz="4200">
                <a:solidFill>
                  <a:srgbClr val="000000"/>
                </a:solidFill>
                <a:latin typeface="Gill Sans" pitchFamily="-84" charset="0"/>
                <a:ea typeface="ヒラギノ角ゴ ProN W3" pitchFamily="-84" charset="-128"/>
                <a:sym typeface="Gill Sans" pitchFamily="-84" charset="0"/>
              </a:defRPr>
            </a:lvl9pPr>
          </a:lstStyle>
          <a:p>
            <a:pPr algn="r" eaLnBrk="1" hangingPunct="1"/>
            <a:fld id="{547971FB-EE5F-4B12-B57C-8A77DF30D41F}" type="slidenum">
              <a:rPr lang="en-US" sz="1200">
                <a:solidFill>
                  <a:srgbClr val="7F7F7F"/>
                </a:solidFill>
                <a:latin typeface="Arial" pitchFamily="34" charset="0"/>
                <a:ea typeface="MS PGothic" pitchFamily="34" charset="-128"/>
                <a:sym typeface="Arial" pitchFamily="34" charset="0"/>
              </a:rPr>
              <a:pPr algn="r" eaLnBrk="1" hangingPunct="1"/>
              <a:t>19</a:t>
            </a:fld>
            <a:endParaRPr lang="en-US" sz="1200">
              <a:solidFill>
                <a:srgbClr val="7F7F7F"/>
              </a:solidFill>
              <a:latin typeface="Arial" pitchFamily="34" charset="0"/>
              <a:ea typeface="MS PGothic" pitchFamily="34" charset="-128"/>
              <a:sym typeface="Arial" pitchFamily="34" charset="0"/>
            </a:endParaRPr>
          </a:p>
        </p:txBody>
      </p:sp>
    </p:spTree>
    <p:extLst>
      <p:ext uri="{BB962C8B-B14F-4D97-AF65-F5344CB8AC3E}">
        <p14:creationId xmlns:p14="http://schemas.microsoft.com/office/powerpoint/2010/main" val="2347653812"/>
      </p:ext>
    </p:extLst>
  </p:cSld>
  <p:clrMapOvr>
    <a:masterClrMapping/>
  </p:clrMapOvr>
  <p:transition spd="slow">
    <p:push dir="u"/>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2066355A-084C-D24E-9AD2-7E4FC41EA627}" type="slidenum">
              <a:rPr lang="en-US" smtClean="0"/>
              <a:pPr/>
              <a:t>2</a:t>
            </a:fld>
            <a:endParaRPr lang="en-US"/>
          </a:p>
        </p:txBody>
      </p:sp>
      <p:sp>
        <p:nvSpPr>
          <p:cNvPr id="9" name="Content Placeholder 8"/>
          <p:cNvSpPr>
            <a:spLocks noGrp="1"/>
          </p:cNvSpPr>
          <p:nvPr>
            <p:ph idx="1"/>
          </p:nvPr>
        </p:nvSpPr>
        <p:spPr/>
        <p:txBody>
          <a:bodyPr>
            <a:normAutofit/>
          </a:bodyPr>
          <a:lstStyle/>
          <a:p>
            <a:r>
              <a:rPr lang="en-US" sz="2000" b="1" dirty="0" smtClean="0"/>
              <a:t>CCSS</a:t>
            </a:r>
            <a:r>
              <a:rPr lang="en-US" sz="2000" dirty="0" smtClean="0"/>
              <a:t/>
            </a:r>
            <a:br>
              <a:rPr lang="en-US" sz="2000" dirty="0" smtClean="0"/>
            </a:br>
            <a:r>
              <a:rPr lang="en-US" sz="2000" dirty="0"/>
              <a:t>The </a:t>
            </a:r>
            <a:r>
              <a:rPr lang="en-US" sz="2000" b="1" dirty="0"/>
              <a:t>Common Core State Standards </a:t>
            </a:r>
            <a:r>
              <a:rPr lang="en-US" sz="2000" dirty="0"/>
              <a:t>provide a consistent, clear understanding of what students are expected to </a:t>
            </a:r>
            <a:r>
              <a:rPr lang="en-US" sz="2000" dirty="0" smtClean="0"/>
              <a:t>learn</a:t>
            </a:r>
          </a:p>
          <a:p>
            <a:pPr marL="0" indent="0">
              <a:buNone/>
            </a:pPr>
            <a:endParaRPr lang="en-US" sz="2000" dirty="0" smtClean="0"/>
          </a:p>
          <a:p>
            <a:r>
              <a:rPr lang="en-US" sz="2000" b="1" dirty="0" smtClean="0"/>
              <a:t>LRMI</a:t>
            </a:r>
            <a:r>
              <a:rPr lang="en-US" sz="2000" dirty="0" smtClean="0"/>
              <a:t/>
            </a:r>
            <a:br>
              <a:rPr lang="en-US" sz="2000" dirty="0" smtClean="0"/>
            </a:br>
            <a:r>
              <a:rPr lang="en-US" sz="2000" dirty="0" smtClean="0"/>
              <a:t>The </a:t>
            </a:r>
            <a:r>
              <a:rPr lang="en-US" sz="2000" b="1" dirty="0" smtClean="0"/>
              <a:t>Learning Resource Metadata Initiative</a:t>
            </a:r>
            <a:r>
              <a:rPr lang="en-US" sz="2000" dirty="0" smtClean="0"/>
              <a:t> is a standard way to tag learning content to make it easier to find. This includes alignment to standards like the CCSS.</a:t>
            </a:r>
          </a:p>
          <a:p>
            <a:pPr marL="0" indent="0">
              <a:buNone/>
            </a:pPr>
            <a:endParaRPr lang="en-US" sz="2000" dirty="0" smtClean="0"/>
          </a:p>
          <a:p>
            <a:r>
              <a:rPr lang="en-US" sz="2000" b="1" dirty="0" smtClean="0"/>
              <a:t>Learning Maps</a:t>
            </a:r>
            <a:r>
              <a:rPr lang="en-US" sz="2000" dirty="0" smtClean="0"/>
              <a:t/>
            </a:r>
            <a:br>
              <a:rPr lang="en-US" sz="2000" dirty="0" smtClean="0"/>
            </a:br>
            <a:r>
              <a:rPr lang="en-US" sz="2000" dirty="0" smtClean="0"/>
              <a:t>Are a logical and visual way for students and educators to engage directly with core standards and find corresponding learning resources</a:t>
            </a:r>
          </a:p>
          <a:p>
            <a:endParaRPr lang="en-US" sz="2000" dirty="0" smtClean="0"/>
          </a:p>
          <a:p>
            <a:pPr marL="0" indent="0">
              <a:buNone/>
            </a:pPr>
            <a:endParaRPr lang="en-US" sz="2000" dirty="0"/>
          </a:p>
        </p:txBody>
      </p:sp>
    </p:spTree>
    <p:extLst>
      <p:ext uri="{BB962C8B-B14F-4D97-AF65-F5344CB8AC3E}">
        <p14:creationId xmlns:p14="http://schemas.microsoft.com/office/powerpoint/2010/main" val="296678741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9" name="Rectangle 9"/>
          <p:cNvSpPr>
            <a:spLocks noGrp="1" noChangeArrowheads="1"/>
          </p:cNvSpPr>
          <p:nvPr>
            <p:ph type="title"/>
          </p:nvPr>
        </p:nvSpPr>
        <p:spPr>
          <a:xfrm>
            <a:off x="457200" y="274638"/>
            <a:ext cx="8229600" cy="563562"/>
          </a:xfrm>
          <a:extLst>
            <a:ext uri="{91240B29-F687-4F45-9708-019B960494DF}">
              <a14:hiddenLine xmlns:a14="http://schemas.microsoft.com/office/drawing/2010/main" w="9525">
                <a:solidFill>
                  <a:srgbClr val="000000"/>
                </a:solidFill>
                <a:miter lim="800000"/>
                <a:headEnd/>
                <a:tailEnd/>
              </a14:hiddenLine>
            </a:ext>
          </a:extLst>
        </p:spPr>
        <p:txBody>
          <a:bodyPr>
            <a:normAutofit fontScale="90000"/>
          </a:bodyPr>
          <a:lstStyle/>
          <a:p>
            <a:pPr eaLnBrk="1" hangingPunct="1">
              <a:defRPr/>
            </a:pPr>
            <a:r>
              <a:rPr lang="en-US" sz="4000" dirty="0" smtClean="0">
                <a:latin typeface="Calibri Bold" charset="0"/>
                <a:cs typeface="Calibri Bold" charset="0"/>
                <a:sym typeface="Calibri Bold" charset="0"/>
              </a:rPr>
              <a:t>LRMI Enables Better Search</a:t>
            </a:r>
            <a:r>
              <a:rPr lang="en-US" sz="2800" dirty="0" smtClean="0">
                <a:latin typeface="Calibri" charset="0"/>
                <a:cs typeface="Calibri" charset="0"/>
                <a:sym typeface="Calibri" charset="0"/>
              </a:rPr>
              <a:t> (Registry)</a:t>
            </a:r>
            <a:endParaRPr lang="en-US" sz="2800" dirty="0" smtClean="0">
              <a:latin typeface="Calibri" charset="0"/>
              <a:sym typeface="Calibri" charset="0"/>
            </a:endParaRPr>
          </a:p>
        </p:txBody>
      </p:sp>
      <p:sp>
        <p:nvSpPr>
          <p:cNvPr id="24580" name="Line 2"/>
          <p:cNvSpPr>
            <a:spLocks noChangeShapeType="1"/>
          </p:cNvSpPr>
          <p:nvPr/>
        </p:nvSpPr>
        <p:spPr bwMode="auto">
          <a:xfrm>
            <a:off x="0" y="6210300"/>
            <a:ext cx="9144000" cy="0"/>
          </a:xfrm>
          <a:prstGeom prst="line">
            <a:avLst/>
          </a:prstGeom>
          <a:noFill/>
          <a:ln w="38100">
            <a:solidFill>
              <a:srgbClr val="EAE6D2"/>
            </a:solidFill>
            <a:round/>
            <a:headEnd/>
            <a:tailEnd/>
          </a:ln>
          <a:extLst>
            <a:ext uri="{909E8E84-426E-40DD-AFC4-6F175D3DCCD1}">
              <a14:hiddenFill xmlns:a14="http://schemas.microsoft.com/office/drawing/2010/main">
                <a:noFill/>
              </a14:hiddenFill>
            </a:ext>
          </a:extLst>
        </p:spPr>
        <p:txBody>
          <a:bodyPr lIns="0" tIns="0" rIns="0" bIns="0"/>
          <a:lstStyle/>
          <a:p>
            <a:endParaRPr lang="en-US"/>
          </a:p>
        </p:txBody>
      </p:sp>
      <p:pic>
        <p:nvPicPr>
          <p:cNvPr id="2458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9763" y="6337300"/>
            <a:ext cx="1027112"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round/>
                <a:headEnd/>
                <a:tailEnd/>
              </a14:hiddenLine>
            </a:ext>
          </a:extLst>
        </p:spPr>
      </p:pic>
      <p:pic>
        <p:nvPicPr>
          <p:cNvPr id="2458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92450" y="6337300"/>
            <a:ext cx="1628775"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round/>
                <a:headEnd/>
                <a:tailEnd/>
              </a14:hiddenLine>
            </a:ext>
          </a:extLst>
        </p:spPr>
      </p:pic>
      <p:pic>
        <p:nvPicPr>
          <p:cNvPr id="24583" name="Picture 5"/>
          <p:cNvPicPr>
            <a:picLocks noChangeAspect="1" noChangeArrowheads="1"/>
          </p:cNvPicPr>
          <p:nvPr/>
        </p:nvPicPr>
        <p:blipFill>
          <a:blip r:embed="rId4">
            <a:extLst>
              <a:ext uri="{28A0092B-C50C-407E-A947-70E740481C1C}">
                <a14:useLocalDpi xmlns:a14="http://schemas.microsoft.com/office/drawing/2010/main" val="0"/>
              </a:ext>
            </a:extLst>
          </a:blip>
          <a:srcRect t="6133"/>
          <a:stretch>
            <a:fillRect/>
          </a:stretch>
        </p:blipFill>
        <p:spPr bwMode="auto">
          <a:xfrm>
            <a:off x="50800" y="6248400"/>
            <a:ext cx="1725613"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round/>
                <a:headEnd/>
                <a:tailEnd/>
              </a14:hiddenLine>
            </a:ext>
          </a:extLst>
        </p:spPr>
      </p:pic>
      <p:pic>
        <p:nvPicPr>
          <p:cNvPr id="24586" name="Picture 8">
            <a:hlinkClick r:id="rId5"/>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1000" y="1060450"/>
            <a:ext cx="8420100" cy="412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24587" name="Text Box 10"/>
          <p:cNvSpPr txBox="1">
            <a:spLocks noChangeArrowheads="1"/>
          </p:cNvSpPr>
          <p:nvPr/>
        </p:nvSpPr>
        <p:spPr bwMode="auto">
          <a:xfrm>
            <a:off x="8428038" y="6467475"/>
            <a:ext cx="257175"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eaLnBrk="0" hangingPunct="0">
              <a:defRPr sz="4200">
                <a:solidFill>
                  <a:srgbClr val="000000"/>
                </a:solidFill>
                <a:latin typeface="Gill Sans" pitchFamily="-84" charset="0"/>
                <a:ea typeface="ヒラギノ角ゴ ProN W3" pitchFamily="-84" charset="-128"/>
                <a:sym typeface="Gill Sans" pitchFamily="-84" charset="0"/>
              </a:defRPr>
            </a:lvl1pPr>
            <a:lvl2pPr marL="742950" indent="-285750" eaLnBrk="0" hangingPunct="0">
              <a:defRPr sz="4200">
                <a:solidFill>
                  <a:srgbClr val="000000"/>
                </a:solidFill>
                <a:latin typeface="Gill Sans" pitchFamily="-84" charset="0"/>
                <a:ea typeface="ヒラギノ角ゴ ProN W3" pitchFamily="-84" charset="-128"/>
                <a:sym typeface="Gill Sans" pitchFamily="-84" charset="0"/>
              </a:defRPr>
            </a:lvl2pPr>
            <a:lvl3pPr marL="1143000" indent="-228600" eaLnBrk="0" hangingPunct="0">
              <a:defRPr sz="4200">
                <a:solidFill>
                  <a:srgbClr val="000000"/>
                </a:solidFill>
                <a:latin typeface="Gill Sans" pitchFamily="-84" charset="0"/>
                <a:ea typeface="ヒラギノ角ゴ ProN W3" pitchFamily="-84" charset="-128"/>
                <a:sym typeface="Gill Sans" pitchFamily="-84" charset="0"/>
              </a:defRPr>
            </a:lvl3pPr>
            <a:lvl4pPr marL="1600200" indent="-228600" eaLnBrk="0" hangingPunct="0">
              <a:defRPr sz="4200">
                <a:solidFill>
                  <a:srgbClr val="000000"/>
                </a:solidFill>
                <a:latin typeface="Gill Sans" pitchFamily="-84" charset="0"/>
                <a:ea typeface="ヒラギノ角ゴ ProN W3" pitchFamily="-84" charset="-128"/>
                <a:sym typeface="Gill Sans" pitchFamily="-84" charset="0"/>
              </a:defRPr>
            </a:lvl4pPr>
            <a:lvl5pPr marL="2057400" indent="-228600" eaLnBrk="0" hangingPunct="0">
              <a:defRPr sz="4200">
                <a:solidFill>
                  <a:srgbClr val="000000"/>
                </a:solidFill>
                <a:latin typeface="Gill Sans" pitchFamily="-84" charset="0"/>
                <a:ea typeface="ヒラギノ角ゴ ProN W3" pitchFamily="-84" charset="-128"/>
                <a:sym typeface="Gill Sans" pitchFamily="-84" charset="0"/>
              </a:defRPr>
            </a:lvl5pPr>
            <a:lvl6pPr marL="2514600" indent="-228600" algn="ctr" eaLnBrk="0" fontAlgn="base" hangingPunct="0">
              <a:spcBef>
                <a:spcPct val="0"/>
              </a:spcBef>
              <a:spcAft>
                <a:spcPct val="0"/>
              </a:spcAft>
              <a:defRPr sz="4200">
                <a:solidFill>
                  <a:srgbClr val="000000"/>
                </a:solidFill>
                <a:latin typeface="Gill Sans" pitchFamily="-84" charset="0"/>
                <a:ea typeface="ヒラギノ角ゴ ProN W3" pitchFamily="-84" charset="-128"/>
                <a:sym typeface="Gill Sans" pitchFamily="-84" charset="0"/>
              </a:defRPr>
            </a:lvl6pPr>
            <a:lvl7pPr marL="2971800" indent="-228600" algn="ctr" eaLnBrk="0" fontAlgn="base" hangingPunct="0">
              <a:spcBef>
                <a:spcPct val="0"/>
              </a:spcBef>
              <a:spcAft>
                <a:spcPct val="0"/>
              </a:spcAft>
              <a:defRPr sz="4200">
                <a:solidFill>
                  <a:srgbClr val="000000"/>
                </a:solidFill>
                <a:latin typeface="Gill Sans" pitchFamily="-84" charset="0"/>
                <a:ea typeface="ヒラギノ角ゴ ProN W3" pitchFamily="-84" charset="-128"/>
                <a:sym typeface="Gill Sans" pitchFamily="-84" charset="0"/>
              </a:defRPr>
            </a:lvl7pPr>
            <a:lvl8pPr marL="3429000" indent="-228600" algn="ctr" eaLnBrk="0" fontAlgn="base" hangingPunct="0">
              <a:spcBef>
                <a:spcPct val="0"/>
              </a:spcBef>
              <a:spcAft>
                <a:spcPct val="0"/>
              </a:spcAft>
              <a:defRPr sz="4200">
                <a:solidFill>
                  <a:srgbClr val="000000"/>
                </a:solidFill>
                <a:latin typeface="Gill Sans" pitchFamily="-84" charset="0"/>
                <a:ea typeface="ヒラギノ角ゴ ProN W3" pitchFamily="-84" charset="-128"/>
                <a:sym typeface="Gill Sans" pitchFamily="-84" charset="0"/>
              </a:defRPr>
            </a:lvl8pPr>
            <a:lvl9pPr marL="3886200" indent="-228600" algn="ctr" eaLnBrk="0" fontAlgn="base" hangingPunct="0">
              <a:spcBef>
                <a:spcPct val="0"/>
              </a:spcBef>
              <a:spcAft>
                <a:spcPct val="0"/>
              </a:spcAft>
              <a:defRPr sz="4200">
                <a:solidFill>
                  <a:srgbClr val="000000"/>
                </a:solidFill>
                <a:latin typeface="Gill Sans" pitchFamily="-84" charset="0"/>
                <a:ea typeface="ヒラギノ角ゴ ProN W3" pitchFamily="-84" charset="-128"/>
                <a:sym typeface="Gill Sans" pitchFamily="-84" charset="0"/>
              </a:defRPr>
            </a:lvl9pPr>
          </a:lstStyle>
          <a:p>
            <a:pPr algn="r" eaLnBrk="1" hangingPunct="1"/>
            <a:fld id="{4AB6A0EB-01F4-4970-ADF3-30D0414CD823}" type="slidenum">
              <a:rPr lang="en-US" sz="1200">
                <a:solidFill>
                  <a:srgbClr val="7F7F7F"/>
                </a:solidFill>
                <a:latin typeface="Arial" pitchFamily="34" charset="0"/>
                <a:ea typeface="MS PGothic" pitchFamily="34" charset="-128"/>
                <a:sym typeface="Arial" pitchFamily="34" charset="0"/>
              </a:rPr>
              <a:pPr algn="r" eaLnBrk="1" hangingPunct="1"/>
              <a:t>20</a:t>
            </a:fld>
            <a:endParaRPr lang="en-US" sz="1200">
              <a:solidFill>
                <a:srgbClr val="7F7F7F"/>
              </a:solidFill>
              <a:latin typeface="Arial" pitchFamily="34" charset="0"/>
              <a:ea typeface="MS PGothic" pitchFamily="34" charset="-128"/>
              <a:sym typeface="Arial" pitchFamily="34" charset="0"/>
            </a:endParaRPr>
          </a:p>
        </p:txBody>
      </p:sp>
    </p:spTree>
    <p:extLst>
      <p:ext uri="{BB962C8B-B14F-4D97-AF65-F5344CB8AC3E}">
        <p14:creationId xmlns:p14="http://schemas.microsoft.com/office/powerpoint/2010/main" val="4251550637"/>
      </p:ext>
    </p:extLst>
  </p:cSld>
  <p:clrMapOvr>
    <a:masterClrMapping/>
  </p:clrMapOvr>
  <p:transition spd="slow">
    <p:push dir="u"/>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33" name="Rectangle 9"/>
          <p:cNvSpPr>
            <a:spLocks noGrp="1" noChangeArrowheads="1"/>
          </p:cNvSpPr>
          <p:nvPr>
            <p:ph type="title"/>
          </p:nvPr>
        </p:nvSpPr>
        <p:spPr>
          <a:xfrm>
            <a:off x="457200" y="228600"/>
            <a:ext cx="8432800" cy="563563"/>
          </a:xfrm>
          <a:extLst>
            <a:ext uri="{91240B29-F687-4F45-9708-019B960494DF}">
              <a14:hiddenLine xmlns:a14="http://schemas.microsoft.com/office/drawing/2010/main" w="9525">
                <a:solidFill>
                  <a:srgbClr val="000000"/>
                </a:solidFill>
                <a:miter lim="800000"/>
                <a:headEnd/>
                <a:tailEnd/>
              </a14:hiddenLine>
            </a:ext>
          </a:extLst>
        </p:spPr>
        <p:txBody>
          <a:bodyPr>
            <a:normAutofit fontScale="90000"/>
          </a:bodyPr>
          <a:lstStyle/>
          <a:p>
            <a:pPr eaLnBrk="1" hangingPunct="1">
              <a:defRPr/>
            </a:pPr>
            <a:r>
              <a:rPr lang="en-US" sz="4000" dirty="0" smtClean="0">
                <a:latin typeface="Calibri Bold" charset="0"/>
                <a:cs typeface="Calibri Bold" charset="0"/>
                <a:sym typeface="Calibri Bold" charset="0"/>
              </a:rPr>
              <a:t>LRMI Enables Better Search</a:t>
            </a:r>
            <a:r>
              <a:rPr lang="en-US" sz="2800" dirty="0" smtClean="0">
                <a:latin typeface="Calibri" charset="0"/>
                <a:cs typeface="Calibri" charset="0"/>
                <a:sym typeface="Calibri" charset="0"/>
              </a:rPr>
              <a:t> (Registry - New)</a:t>
            </a:r>
            <a:endParaRPr lang="en-US" sz="2800" dirty="0" smtClean="0">
              <a:latin typeface="Calibri" charset="0"/>
              <a:sym typeface="Calibri" charset="0"/>
            </a:endParaRPr>
          </a:p>
        </p:txBody>
      </p:sp>
      <p:pic>
        <p:nvPicPr>
          <p:cNvPr id="25603"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9300" y="1016000"/>
            <a:ext cx="7645400" cy="4560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25605" name="Line 3"/>
          <p:cNvSpPr>
            <a:spLocks noChangeShapeType="1"/>
          </p:cNvSpPr>
          <p:nvPr/>
        </p:nvSpPr>
        <p:spPr bwMode="auto">
          <a:xfrm>
            <a:off x="0" y="6210300"/>
            <a:ext cx="9144000" cy="0"/>
          </a:xfrm>
          <a:prstGeom prst="line">
            <a:avLst/>
          </a:prstGeom>
          <a:noFill/>
          <a:ln w="38100">
            <a:solidFill>
              <a:srgbClr val="EAE6D2"/>
            </a:solidFill>
            <a:round/>
            <a:headEnd/>
            <a:tailEnd/>
          </a:ln>
          <a:extLst>
            <a:ext uri="{909E8E84-426E-40DD-AFC4-6F175D3DCCD1}">
              <a14:hiddenFill xmlns:a14="http://schemas.microsoft.com/office/drawing/2010/main">
                <a:noFill/>
              </a14:hiddenFill>
            </a:ext>
          </a:extLst>
        </p:spPr>
        <p:txBody>
          <a:bodyPr lIns="0" tIns="0" rIns="0" bIns="0"/>
          <a:lstStyle/>
          <a:p>
            <a:endParaRPr lang="en-US"/>
          </a:p>
        </p:txBody>
      </p:sp>
      <p:pic>
        <p:nvPicPr>
          <p:cNvPr id="2560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9763" y="6337300"/>
            <a:ext cx="1027112"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round/>
                <a:headEnd/>
                <a:tailEnd/>
              </a14:hiddenLine>
            </a:ext>
          </a:extLst>
        </p:spPr>
      </p:pic>
      <p:pic>
        <p:nvPicPr>
          <p:cNvPr id="25607"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92450" y="6337300"/>
            <a:ext cx="1628775"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round/>
                <a:headEnd/>
                <a:tailEnd/>
              </a14:hiddenLine>
            </a:ext>
          </a:extLst>
        </p:spPr>
      </p:pic>
      <p:pic>
        <p:nvPicPr>
          <p:cNvPr id="25608" name="Picture 6"/>
          <p:cNvPicPr>
            <a:picLocks noChangeAspect="1" noChangeArrowheads="1"/>
          </p:cNvPicPr>
          <p:nvPr/>
        </p:nvPicPr>
        <p:blipFill>
          <a:blip r:embed="rId5">
            <a:extLst>
              <a:ext uri="{28A0092B-C50C-407E-A947-70E740481C1C}">
                <a14:useLocalDpi xmlns:a14="http://schemas.microsoft.com/office/drawing/2010/main" val="0"/>
              </a:ext>
            </a:extLst>
          </a:blip>
          <a:srcRect t="6133"/>
          <a:stretch>
            <a:fillRect/>
          </a:stretch>
        </p:blipFill>
        <p:spPr bwMode="auto">
          <a:xfrm>
            <a:off x="50800" y="6248400"/>
            <a:ext cx="1725613"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round/>
                <a:headEnd/>
                <a:tailEnd/>
              </a14:hiddenLine>
            </a:ext>
          </a:extLst>
        </p:spPr>
      </p:pic>
      <p:sp>
        <p:nvSpPr>
          <p:cNvPr id="25611" name="Text Box 10"/>
          <p:cNvSpPr txBox="1">
            <a:spLocks noChangeArrowheads="1"/>
          </p:cNvSpPr>
          <p:nvPr/>
        </p:nvSpPr>
        <p:spPr bwMode="auto">
          <a:xfrm>
            <a:off x="8428038" y="6467475"/>
            <a:ext cx="257175"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eaLnBrk="0" hangingPunct="0">
              <a:defRPr sz="4200">
                <a:solidFill>
                  <a:srgbClr val="000000"/>
                </a:solidFill>
                <a:latin typeface="Gill Sans" pitchFamily="-84" charset="0"/>
                <a:ea typeface="ヒラギノ角ゴ ProN W3" pitchFamily="-84" charset="-128"/>
                <a:sym typeface="Gill Sans" pitchFamily="-84" charset="0"/>
              </a:defRPr>
            </a:lvl1pPr>
            <a:lvl2pPr marL="742950" indent="-285750" eaLnBrk="0" hangingPunct="0">
              <a:defRPr sz="4200">
                <a:solidFill>
                  <a:srgbClr val="000000"/>
                </a:solidFill>
                <a:latin typeface="Gill Sans" pitchFamily="-84" charset="0"/>
                <a:ea typeface="ヒラギノ角ゴ ProN W3" pitchFamily="-84" charset="-128"/>
                <a:sym typeface="Gill Sans" pitchFamily="-84" charset="0"/>
              </a:defRPr>
            </a:lvl2pPr>
            <a:lvl3pPr marL="1143000" indent="-228600" eaLnBrk="0" hangingPunct="0">
              <a:defRPr sz="4200">
                <a:solidFill>
                  <a:srgbClr val="000000"/>
                </a:solidFill>
                <a:latin typeface="Gill Sans" pitchFamily="-84" charset="0"/>
                <a:ea typeface="ヒラギノ角ゴ ProN W3" pitchFamily="-84" charset="-128"/>
                <a:sym typeface="Gill Sans" pitchFamily="-84" charset="0"/>
              </a:defRPr>
            </a:lvl3pPr>
            <a:lvl4pPr marL="1600200" indent="-228600" eaLnBrk="0" hangingPunct="0">
              <a:defRPr sz="4200">
                <a:solidFill>
                  <a:srgbClr val="000000"/>
                </a:solidFill>
                <a:latin typeface="Gill Sans" pitchFamily="-84" charset="0"/>
                <a:ea typeface="ヒラギノ角ゴ ProN W3" pitchFamily="-84" charset="-128"/>
                <a:sym typeface="Gill Sans" pitchFamily="-84" charset="0"/>
              </a:defRPr>
            </a:lvl4pPr>
            <a:lvl5pPr marL="2057400" indent="-228600" eaLnBrk="0" hangingPunct="0">
              <a:defRPr sz="4200">
                <a:solidFill>
                  <a:srgbClr val="000000"/>
                </a:solidFill>
                <a:latin typeface="Gill Sans" pitchFamily="-84" charset="0"/>
                <a:ea typeface="ヒラギノ角ゴ ProN W3" pitchFamily="-84" charset="-128"/>
                <a:sym typeface="Gill Sans" pitchFamily="-84" charset="0"/>
              </a:defRPr>
            </a:lvl5pPr>
            <a:lvl6pPr marL="2514600" indent="-228600" algn="ctr" eaLnBrk="0" fontAlgn="base" hangingPunct="0">
              <a:spcBef>
                <a:spcPct val="0"/>
              </a:spcBef>
              <a:spcAft>
                <a:spcPct val="0"/>
              </a:spcAft>
              <a:defRPr sz="4200">
                <a:solidFill>
                  <a:srgbClr val="000000"/>
                </a:solidFill>
                <a:latin typeface="Gill Sans" pitchFamily="-84" charset="0"/>
                <a:ea typeface="ヒラギノ角ゴ ProN W3" pitchFamily="-84" charset="-128"/>
                <a:sym typeface="Gill Sans" pitchFamily="-84" charset="0"/>
              </a:defRPr>
            </a:lvl6pPr>
            <a:lvl7pPr marL="2971800" indent="-228600" algn="ctr" eaLnBrk="0" fontAlgn="base" hangingPunct="0">
              <a:spcBef>
                <a:spcPct val="0"/>
              </a:spcBef>
              <a:spcAft>
                <a:spcPct val="0"/>
              </a:spcAft>
              <a:defRPr sz="4200">
                <a:solidFill>
                  <a:srgbClr val="000000"/>
                </a:solidFill>
                <a:latin typeface="Gill Sans" pitchFamily="-84" charset="0"/>
                <a:ea typeface="ヒラギノ角ゴ ProN W3" pitchFamily="-84" charset="-128"/>
                <a:sym typeface="Gill Sans" pitchFamily="-84" charset="0"/>
              </a:defRPr>
            </a:lvl7pPr>
            <a:lvl8pPr marL="3429000" indent="-228600" algn="ctr" eaLnBrk="0" fontAlgn="base" hangingPunct="0">
              <a:spcBef>
                <a:spcPct val="0"/>
              </a:spcBef>
              <a:spcAft>
                <a:spcPct val="0"/>
              </a:spcAft>
              <a:defRPr sz="4200">
                <a:solidFill>
                  <a:srgbClr val="000000"/>
                </a:solidFill>
                <a:latin typeface="Gill Sans" pitchFamily="-84" charset="0"/>
                <a:ea typeface="ヒラギノ角ゴ ProN W3" pitchFamily="-84" charset="-128"/>
                <a:sym typeface="Gill Sans" pitchFamily="-84" charset="0"/>
              </a:defRPr>
            </a:lvl8pPr>
            <a:lvl9pPr marL="3886200" indent="-228600" algn="ctr" eaLnBrk="0" fontAlgn="base" hangingPunct="0">
              <a:spcBef>
                <a:spcPct val="0"/>
              </a:spcBef>
              <a:spcAft>
                <a:spcPct val="0"/>
              </a:spcAft>
              <a:defRPr sz="4200">
                <a:solidFill>
                  <a:srgbClr val="000000"/>
                </a:solidFill>
                <a:latin typeface="Gill Sans" pitchFamily="-84" charset="0"/>
                <a:ea typeface="ヒラギノ角ゴ ProN W3" pitchFamily="-84" charset="-128"/>
                <a:sym typeface="Gill Sans" pitchFamily="-84" charset="0"/>
              </a:defRPr>
            </a:lvl9pPr>
          </a:lstStyle>
          <a:p>
            <a:pPr algn="r" eaLnBrk="1" hangingPunct="1"/>
            <a:fld id="{E1ADD251-61B3-4EAC-845E-69E3422DE4CF}" type="slidenum">
              <a:rPr lang="en-US" sz="1200">
                <a:solidFill>
                  <a:srgbClr val="7F7F7F"/>
                </a:solidFill>
                <a:latin typeface="Arial" pitchFamily="34" charset="0"/>
                <a:ea typeface="MS PGothic" pitchFamily="34" charset="-128"/>
                <a:sym typeface="Arial" pitchFamily="34" charset="0"/>
              </a:rPr>
              <a:pPr algn="r" eaLnBrk="1" hangingPunct="1"/>
              <a:t>21</a:t>
            </a:fld>
            <a:endParaRPr lang="en-US" sz="1200">
              <a:solidFill>
                <a:srgbClr val="7F7F7F"/>
              </a:solidFill>
              <a:latin typeface="Arial" pitchFamily="34" charset="0"/>
              <a:ea typeface="MS PGothic" pitchFamily="34" charset="-128"/>
              <a:sym typeface="Arial" pitchFamily="34" charset="0"/>
            </a:endParaRPr>
          </a:p>
        </p:txBody>
      </p:sp>
    </p:spTree>
    <p:extLst>
      <p:ext uri="{BB962C8B-B14F-4D97-AF65-F5344CB8AC3E}">
        <p14:creationId xmlns:p14="http://schemas.microsoft.com/office/powerpoint/2010/main" val="621197184"/>
      </p:ext>
    </p:extLst>
  </p:cSld>
  <p:clrMapOvr>
    <a:masterClrMapping/>
  </p:clrMapOvr>
  <p:transition spd="slow">
    <p:push dir="u"/>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6" name="Rectangle 8"/>
          <p:cNvSpPr>
            <a:spLocks noGrp="1" noChangeArrowheads="1"/>
          </p:cNvSpPr>
          <p:nvPr>
            <p:ph type="title"/>
          </p:nvPr>
        </p:nvSpPr>
        <p:spPr>
          <a:xfrm>
            <a:off x="457200" y="274638"/>
            <a:ext cx="8229600" cy="563562"/>
          </a:xfrm>
        </p:spPr>
        <p:txBody>
          <a:bodyPr anchor="t">
            <a:normAutofit fontScale="90000"/>
          </a:bodyPr>
          <a:lstStyle/>
          <a:p>
            <a:pPr algn="ctr" eaLnBrk="1" hangingPunct="1">
              <a:defRPr/>
            </a:pPr>
            <a:r>
              <a:rPr lang="en-US" sz="4800" dirty="0" smtClean="0">
                <a:latin typeface="Calibri Bold" charset="0"/>
                <a:cs typeface="Calibri Bold" charset="0"/>
                <a:sym typeface="Calibri Bold" charset="0"/>
              </a:rPr>
              <a:t>What does the LRMI enable?</a:t>
            </a:r>
            <a:endParaRPr lang="en-US" sz="4800" dirty="0" smtClean="0">
              <a:latin typeface="Calibri Bold" charset="0"/>
              <a:sym typeface="Calibri Bold" charset="0"/>
            </a:endParaRPr>
          </a:p>
        </p:txBody>
      </p:sp>
      <p:sp>
        <p:nvSpPr>
          <p:cNvPr id="26628" name="Line 2"/>
          <p:cNvSpPr>
            <a:spLocks noChangeShapeType="1"/>
          </p:cNvSpPr>
          <p:nvPr/>
        </p:nvSpPr>
        <p:spPr bwMode="auto">
          <a:xfrm>
            <a:off x="0" y="6210300"/>
            <a:ext cx="9144000" cy="0"/>
          </a:xfrm>
          <a:prstGeom prst="line">
            <a:avLst/>
          </a:prstGeom>
          <a:noFill/>
          <a:ln w="38100">
            <a:solidFill>
              <a:srgbClr val="EAE6D2"/>
            </a:solidFill>
            <a:round/>
            <a:headEnd/>
            <a:tailEnd/>
          </a:ln>
          <a:extLst>
            <a:ext uri="{909E8E84-426E-40DD-AFC4-6F175D3DCCD1}">
              <a14:hiddenFill xmlns:a14="http://schemas.microsoft.com/office/drawing/2010/main">
                <a:noFill/>
              </a14:hiddenFill>
            </a:ext>
          </a:extLst>
        </p:spPr>
        <p:txBody>
          <a:bodyPr lIns="0" tIns="0" rIns="0" bIns="0"/>
          <a:lstStyle/>
          <a:p>
            <a:endParaRPr lang="en-US"/>
          </a:p>
        </p:txBody>
      </p:sp>
      <p:pic>
        <p:nvPicPr>
          <p:cNvPr id="2662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9763" y="6337300"/>
            <a:ext cx="1027112"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round/>
                <a:headEnd/>
                <a:tailEnd/>
              </a14:hiddenLine>
            </a:ext>
          </a:extLst>
        </p:spPr>
      </p:pic>
      <p:pic>
        <p:nvPicPr>
          <p:cNvPr id="2663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92450" y="6337300"/>
            <a:ext cx="1628775"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round/>
                <a:headEnd/>
                <a:tailEnd/>
              </a14:hiddenLine>
            </a:ext>
          </a:extLst>
        </p:spPr>
      </p:pic>
      <p:pic>
        <p:nvPicPr>
          <p:cNvPr id="26631" name="Picture 5"/>
          <p:cNvPicPr>
            <a:picLocks noChangeAspect="1" noChangeArrowheads="1"/>
          </p:cNvPicPr>
          <p:nvPr/>
        </p:nvPicPr>
        <p:blipFill>
          <a:blip r:embed="rId4">
            <a:extLst>
              <a:ext uri="{28A0092B-C50C-407E-A947-70E740481C1C}">
                <a14:useLocalDpi xmlns:a14="http://schemas.microsoft.com/office/drawing/2010/main" val="0"/>
              </a:ext>
            </a:extLst>
          </a:blip>
          <a:srcRect t="6133"/>
          <a:stretch>
            <a:fillRect/>
          </a:stretch>
        </p:blipFill>
        <p:spPr bwMode="auto">
          <a:xfrm>
            <a:off x="50800" y="6248400"/>
            <a:ext cx="1725613"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round/>
                <a:headEnd/>
                <a:tailEnd/>
              </a14:hiddenLine>
            </a:ext>
          </a:extLst>
        </p:spPr>
      </p:pic>
      <p:sp>
        <p:nvSpPr>
          <p:cNvPr id="26634" name="Text Box 10"/>
          <p:cNvSpPr txBox="1">
            <a:spLocks noChangeArrowheads="1"/>
          </p:cNvSpPr>
          <p:nvPr/>
        </p:nvSpPr>
        <p:spPr bwMode="auto">
          <a:xfrm>
            <a:off x="8428038" y="6467475"/>
            <a:ext cx="257175"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eaLnBrk="0" hangingPunct="0">
              <a:defRPr sz="4200">
                <a:solidFill>
                  <a:srgbClr val="000000"/>
                </a:solidFill>
                <a:latin typeface="Gill Sans" pitchFamily="-84" charset="0"/>
                <a:ea typeface="ヒラギノ角ゴ ProN W3" pitchFamily="-84" charset="-128"/>
                <a:sym typeface="Gill Sans" pitchFamily="-84" charset="0"/>
              </a:defRPr>
            </a:lvl1pPr>
            <a:lvl2pPr marL="742950" indent="-285750" eaLnBrk="0" hangingPunct="0">
              <a:defRPr sz="4200">
                <a:solidFill>
                  <a:srgbClr val="000000"/>
                </a:solidFill>
                <a:latin typeface="Gill Sans" pitchFamily="-84" charset="0"/>
                <a:ea typeface="ヒラギノ角ゴ ProN W3" pitchFamily="-84" charset="-128"/>
                <a:sym typeface="Gill Sans" pitchFamily="-84" charset="0"/>
              </a:defRPr>
            </a:lvl2pPr>
            <a:lvl3pPr marL="1143000" indent="-228600" eaLnBrk="0" hangingPunct="0">
              <a:defRPr sz="4200">
                <a:solidFill>
                  <a:srgbClr val="000000"/>
                </a:solidFill>
                <a:latin typeface="Gill Sans" pitchFamily="-84" charset="0"/>
                <a:ea typeface="ヒラギノ角ゴ ProN W3" pitchFamily="-84" charset="-128"/>
                <a:sym typeface="Gill Sans" pitchFamily="-84" charset="0"/>
              </a:defRPr>
            </a:lvl3pPr>
            <a:lvl4pPr marL="1600200" indent="-228600" eaLnBrk="0" hangingPunct="0">
              <a:defRPr sz="4200">
                <a:solidFill>
                  <a:srgbClr val="000000"/>
                </a:solidFill>
                <a:latin typeface="Gill Sans" pitchFamily="-84" charset="0"/>
                <a:ea typeface="ヒラギノ角ゴ ProN W3" pitchFamily="-84" charset="-128"/>
                <a:sym typeface="Gill Sans" pitchFamily="-84" charset="0"/>
              </a:defRPr>
            </a:lvl4pPr>
            <a:lvl5pPr marL="2057400" indent="-228600" eaLnBrk="0" hangingPunct="0">
              <a:defRPr sz="4200">
                <a:solidFill>
                  <a:srgbClr val="000000"/>
                </a:solidFill>
                <a:latin typeface="Gill Sans" pitchFamily="-84" charset="0"/>
                <a:ea typeface="ヒラギノ角ゴ ProN W3" pitchFamily="-84" charset="-128"/>
                <a:sym typeface="Gill Sans" pitchFamily="-84" charset="0"/>
              </a:defRPr>
            </a:lvl5pPr>
            <a:lvl6pPr marL="2514600" indent="-228600" algn="ctr" eaLnBrk="0" fontAlgn="base" hangingPunct="0">
              <a:spcBef>
                <a:spcPct val="0"/>
              </a:spcBef>
              <a:spcAft>
                <a:spcPct val="0"/>
              </a:spcAft>
              <a:defRPr sz="4200">
                <a:solidFill>
                  <a:srgbClr val="000000"/>
                </a:solidFill>
                <a:latin typeface="Gill Sans" pitchFamily="-84" charset="0"/>
                <a:ea typeface="ヒラギノ角ゴ ProN W3" pitchFamily="-84" charset="-128"/>
                <a:sym typeface="Gill Sans" pitchFamily="-84" charset="0"/>
              </a:defRPr>
            </a:lvl6pPr>
            <a:lvl7pPr marL="2971800" indent="-228600" algn="ctr" eaLnBrk="0" fontAlgn="base" hangingPunct="0">
              <a:spcBef>
                <a:spcPct val="0"/>
              </a:spcBef>
              <a:spcAft>
                <a:spcPct val="0"/>
              </a:spcAft>
              <a:defRPr sz="4200">
                <a:solidFill>
                  <a:srgbClr val="000000"/>
                </a:solidFill>
                <a:latin typeface="Gill Sans" pitchFamily="-84" charset="0"/>
                <a:ea typeface="ヒラギノ角ゴ ProN W3" pitchFamily="-84" charset="-128"/>
                <a:sym typeface="Gill Sans" pitchFamily="-84" charset="0"/>
              </a:defRPr>
            </a:lvl7pPr>
            <a:lvl8pPr marL="3429000" indent="-228600" algn="ctr" eaLnBrk="0" fontAlgn="base" hangingPunct="0">
              <a:spcBef>
                <a:spcPct val="0"/>
              </a:spcBef>
              <a:spcAft>
                <a:spcPct val="0"/>
              </a:spcAft>
              <a:defRPr sz="4200">
                <a:solidFill>
                  <a:srgbClr val="000000"/>
                </a:solidFill>
                <a:latin typeface="Gill Sans" pitchFamily="-84" charset="0"/>
                <a:ea typeface="ヒラギノ角ゴ ProN W3" pitchFamily="-84" charset="-128"/>
                <a:sym typeface="Gill Sans" pitchFamily="-84" charset="0"/>
              </a:defRPr>
            </a:lvl8pPr>
            <a:lvl9pPr marL="3886200" indent="-228600" algn="ctr" eaLnBrk="0" fontAlgn="base" hangingPunct="0">
              <a:spcBef>
                <a:spcPct val="0"/>
              </a:spcBef>
              <a:spcAft>
                <a:spcPct val="0"/>
              </a:spcAft>
              <a:defRPr sz="4200">
                <a:solidFill>
                  <a:srgbClr val="000000"/>
                </a:solidFill>
                <a:latin typeface="Gill Sans" pitchFamily="-84" charset="0"/>
                <a:ea typeface="ヒラギノ角ゴ ProN W3" pitchFamily="-84" charset="-128"/>
                <a:sym typeface="Gill Sans" pitchFamily="-84" charset="0"/>
              </a:defRPr>
            </a:lvl9pPr>
          </a:lstStyle>
          <a:p>
            <a:pPr algn="r" eaLnBrk="1" hangingPunct="1"/>
            <a:fld id="{7DA3A5C8-BFA4-4145-A3CC-68F01FB47DF1}" type="slidenum">
              <a:rPr lang="en-US" sz="1200">
                <a:solidFill>
                  <a:srgbClr val="7F7F7F"/>
                </a:solidFill>
                <a:latin typeface="Arial" pitchFamily="34" charset="0"/>
                <a:ea typeface="MS PGothic" pitchFamily="34" charset="-128"/>
                <a:sym typeface="Arial" pitchFamily="34" charset="0"/>
              </a:rPr>
              <a:pPr algn="r" eaLnBrk="1" hangingPunct="1"/>
              <a:t>22</a:t>
            </a:fld>
            <a:endParaRPr lang="en-US" sz="1200">
              <a:solidFill>
                <a:srgbClr val="7F7F7F"/>
              </a:solidFill>
              <a:latin typeface="Arial" pitchFamily="34" charset="0"/>
              <a:ea typeface="MS PGothic" pitchFamily="34" charset="-128"/>
              <a:sym typeface="Arial" pitchFamily="34" charset="0"/>
            </a:endParaRPr>
          </a:p>
        </p:txBody>
      </p:sp>
      <p:sp>
        <p:nvSpPr>
          <p:cNvPr id="2" name="Rectangle 1"/>
          <p:cNvSpPr/>
          <p:nvPr/>
        </p:nvSpPr>
        <p:spPr>
          <a:xfrm>
            <a:off x="533400" y="1003300"/>
            <a:ext cx="7848600" cy="5016500"/>
          </a:xfrm>
          <a:prstGeom prst="rect">
            <a:avLst/>
          </a:prstGeom>
        </p:spPr>
        <p:txBody>
          <a:bodyPr>
            <a:spAutoFit/>
          </a:bodyPr>
          <a:lstStyle/>
          <a:p>
            <a:pPr marL="1054100" indent="-457200" algn="l">
              <a:buClr>
                <a:srgbClr val="000000"/>
              </a:buClr>
              <a:buFont typeface="Arial" pitchFamily="34" charset="0"/>
              <a:buChar char="•"/>
            </a:pPr>
            <a:r>
              <a:rPr lang="en-US" sz="3200"/>
              <a:t>Search...</a:t>
            </a:r>
          </a:p>
          <a:p>
            <a:pPr marL="1054100" indent="-457200" algn="l">
              <a:buClr>
                <a:srgbClr val="000000"/>
              </a:buClr>
              <a:buFont typeface="Arial" pitchFamily="34" charset="0"/>
              <a:buChar char="•"/>
            </a:pPr>
            <a:r>
              <a:rPr lang="en-US" sz="3200"/>
              <a:t>Integrated Search</a:t>
            </a:r>
          </a:p>
          <a:p>
            <a:pPr marL="1054100" indent="-457200" algn="l">
              <a:buClr>
                <a:srgbClr val="000000"/>
              </a:buClr>
              <a:buFont typeface="Arial" pitchFamily="34" charset="0"/>
              <a:buChar char="•"/>
            </a:pPr>
            <a:r>
              <a:rPr lang="en-US" sz="3200"/>
              <a:t>Find instructional resources to address curriculum standards</a:t>
            </a:r>
          </a:p>
          <a:p>
            <a:pPr marL="1054100" indent="-457200" algn="l">
              <a:buClr>
                <a:srgbClr val="000000"/>
              </a:buClr>
              <a:buFont typeface="Arial" pitchFamily="34" charset="0"/>
              <a:buChar char="•"/>
            </a:pPr>
            <a:r>
              <a:rPr lang="en-US" sz="3200"/>
              <a:t>Determine which standards are addressed by a collection of instructional resources</a:t>
            </a:r>
          </a:p>
          <a:p>
            <a:pPr marL="1054100" indent="-457200" algn="l">
              <a:buClr>
                <a:srgbClr val="000000"/>
              </a:buClr>
              <a:buFont typeface="Arial" pitchFamily="34" charset="0"/>
              <a:buChar char="•"/>
            </a:pPr>
            <a:r>
              <a:rPr lang="en-US" sz="3200"/>
              <a:t>Personalized learning</a:t>
            </a:r>
          </a:p>
          <a:p>
            <a:pPr marL="1054100" indent="-457200" algn="l">
              <a:buClr>
                <a:srgbClr val="000000"/>
              </a:buClr>
              <a:buFont typeface="Arial" pitchFamily="34" charset="0"/>
              <a:buChar char="•"/>
            </a:pPr>
            <a:r>
              <a:rPr lang="en-US" sz="3200"/>
              <a:t>Individualized learning</a:t>
            </a:r>
          </a:p>
          <a:p>
            <a:pPr marL="1054100" indent="-457200" algn="l">
              <a:buClr>
                <a:srgbClr val="000000"/>
              </a:buClr>
            </a:pPr>
            <a:r>
              <a:rPr lang="en-US" sz="3200"/>
              <a:t>			… much more!</a:t>
            </a:r>
          </a:p>
        </p:txBody>
      </p:sp>
    </p:spTree>
    <p:extLst>
      <p:ext uri="{BB962C8B-B14F-4D97-AF65-F5344CB8AC3E}">
        <p14:creationId xmlns:p14="http://schemas.microsoft.com/office/powerpoint/2010/main" val="2855644135"/>
      </p:ext>
    </p:extLst>
  </p:cSld>
  <p:clrMapOvr>
    <a:masterClrMapping/>
  </p:clrMapOvr>
  <p:transition spd="slow">
    <p:push dir="u"/>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80" name="Rectangle 8"/>
          <p:cNvSpPr>
            <a:spLocks noGrp="1" noChangeArrowheads="1"/>
          </p:cNvSpPr>
          <p:nvPr>
            <p:ph type="title"/>
          </p:nvPr>
        </p:nvSpPr>
        <p:spPr>
          <a:xfrm>
            <a:off x="457200" y="0"/>
            <a:ext cx="8229600" cy="565150"/>
          </a:xfrm>
        </p:spPr>
        <p:txBody>
          <a:bodyPr>
            <a:normAutofit fontScale="90000"/>
          </a:bodyPr>
          <a:lstStyle/>
          <a:p>
            <a:pPr eaLnBrk="1" hangingPunct="1">
              <a:defRPr/>
            </a:pPr>
            <a:r>
              <a:rPr lang="en-US" sz="3800" dirty="0" smtClean="0">
                <a:latin typeface="Calibri Bold" charset="0"/>
                <a:cs typeface="Calibri Bold" charset="0"/>
                <a:sym typeface="Calibri Bold" charset="0"/>
              </a:rPr>
              <a:t>The LRMI Properties </a:t>
            </a:r>
            <a:r>
              <a:rPr lang="en-US" sz="2000" dirty="0" smtClean="0">
                <a:latin typeface="Calibri Bold" charset="0"/>
                <a:cs typeface="Calibri Bold" charset="0"/>
                <a:sym typeface="Calibri Bold" charset="0"/>
              </a:rPr>
              <a:t>v1</a:t>
            </a:r>
            <a:r>
              <a:rPr lang="en-US" sz="2000" dirty="0" smtClean="0">
                <a:latin typeface="Calibri" charset="0"/>
                <a:cs typeface="Calibri" charset="0"/>
                <a:sym typeface="Calibri" charset="0"/>
              </a:rPr>
              <a:t> (</a:t>
            </a:r>
            <a:r>
              <a:rPr lang="en-US" sz="2000" dirty="0" err="1" smtClean="0">
                <a:latin typeface="Calibri" charset="0"/>
                <a:cs typeface="Calibri" charset="0"/>
                <a:sym typeface="Calibri" charset="0"/>
              </a:rPr>
              <a:t>lrmi.net</a:t>
            </a:r>
            <a:r>
              <a:rPr lang="en-US" sz="2000" dirty="0" smtClean="0">
                <a:latin typeface="Calibri" charset="0"/>
                <a:cs typeface="Calibri" charset="0"/>
                <a:sym typeface="Calibri" charset="0"/>
              </a:rPr>
              <a:t>/the-specification)</a:t>
            </a:r>
            <a:endParaRPr lang="en-US" sz="2000" dirty="0" smtClean="0">
              <a:latin typeface="Calibri" charset="0"/>
              <a:sym typeface="Calibri" charset="0"/>
            </a:endParaRPr>
          </a:p>
        </p:txBody>
      </p:sp>
      <p:sp>
        <p:nvSpPr>
          <p:cNvPr id="27652" name="Line 2"/>
          <p:cNvSpPr>
            <a:spLocks noChangeShapeType="1"/>
          </p:cNvSpPr>
          <p:nvPr/>
        </p:nvSpPr>
        <p:spPr bwMode="auto">
          <a:xfrm>
            <a:off x="0" y="6210300"/>
            <a:ext cx="9144000" cy="0"/>
          </a:xfrm>
          <a:prstGeom prst="line">
            <a:avLst/>
          </a:prstGeom>
          <a:noFill/>
          <a:ln w="38100">
            <a:solidFill>
              <a:srgbClr val="EAE6D2"/>
            </a:solidFill>
            <a:round/>
            <a:headEnd/>
            <a:tailEnd/>
          </a:ln>
          <a:extLst>
            <a:ext uri="{909E8E84-426E-40DD-AFC4-6F175D3DCCD1}">
              <a14:hiddenFill xmlns:a14="http://schemas.microsoft.com/office/drawing/2010/main">
                <a:noFill/>
              </a14:hiddenFill>
            </a:ext>
          </a:extLst>
        </p:spPr>
        <p:txBody>
          <a:bodyPr lIns="0" tIns="0" rIns="0" bIns="0"/>
          <a:lstStyle/>
          <a:p>
            <a:endParaRPr lang="en-US"/>
          </a:p>
        </p:txBody>
      </p:sp>
      <p:pic>
        <p:nvPicPr>
          <p:cNvPr id="2765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9763" y="6337300"/>
            <a:ext cx="1027112"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round/>
                <a:headEnd/>
                <a:tailEnd/>
              </a14:hiddenLine>
            </a:ext>
          </a:extLst>
        </p:spPr>
      </p:pic>
      <p:pic>
        <p:nvPicPr>
          <p:cNvPr id="2765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92450" y="6337300"/>
            <a:ext cx="1628775"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round/>
                <a:headEnd/>
                <a:tailEnd/>
              </a14:hiddenLine>
            </a:ext>
          </a:extLst>
        </p:spPr>
      </p:pic>
      <p:pic>
        <p:nvPicPr>
          <p:cNvPr id="27655" name="Picture 5"/>
          <p:cNvPicPr>
            <a:picLocks noChangeAspect="1" noChangeArrowheads="1"/>
          </p:cNvPicPr>
          <p:nvPr/>
        </p:nvPicPr>
        <p:blipFill>
          <a:blip r:embed="rId4">
            <a:extLst>
              <a:ext uri="{28A0092B-C50C-407E-A947-70E740481C1C}">
                <a14:useLocalDpi xmlns:a14="http://schemas.microsoft.com/office/drawing/2010/main" val="0"/>
              </a:ext>
            </a:extLst>
          </a:blip>
          <a:srcRect t="6133"/>
          <a:stretch>
            <a:fillRect/>
          </a:stretch>
        </p:blipFill>
        <p:spPr bwMode="auto">
          <a:xfrm>
            <a:off x="50800" y="6248400"/>
            <a:ext cx="1725613"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round/>
                <a:headEnd/>
                <a:tailEnd/>
              </a14:hiddenLine>
            </a:ext>
          </a:extLst>
        </p:spPr>
      </p:pic>
      <p:sp>
        <p:nvSpPr>
          <p:cNvPr id="27658" name="Rectangle 9"/>
          <p:cNvSpPr>
            <a:spLocks/>
          </p:cNvSpPr>
          <p:nvPr/>
        </p:nvSpPr>
        <p:spPr bwMode="auto">
          <a:xfrm>
            <a:off x="533400" y="609600"/>
            <a:ext cx="4114800" cy="439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38100" tIns="38100" rIns="38100" bIns="38100"/>
          <a:lstStyle/>
          <a:p>
            <a:pPr algn="l">
              <a:lnSpc>
                <a:spcPct val="83000"/>
              </a:lnSpc>
              <a:spcBef>
                <a:spcPts val="475"/>
              </a:spcBef>
            </a:pPr>
            <a:r>
              <a:rPr lang="en-US" sz="2400">
                <a:solidFill>
                  <a:schemeClr val="tx1"/>
                </a:solidFill>
                <a:latin typeface="Calibri Bold" pitchFamily="-84" charset="0"/>
                <a:ea typeface="MS PGothic" pitchFamily="34" charset="-128"/>
                <a:sym typeface="Calibri Bold" pitchFamily="-84" charset="0"/>
              </a:rPr>
              <a:t>General Terms:</a:t>
            </a:r>
            <a:endParaRPr lang="en-US" sz="2400">
              <a:solidFill>
                <a:schemeClr val="tx1"/>
              </a:solidFill>
              <a:latin typeface="Arial Bold" pitchFamily="-84" charset="0"/>
              <a:ea typeface="MS PGothic" pitchFamily="34" charset="-128"/>
              <a:sym typeface="Arial Bold" pitchFamily="-84" charset="0"/>
            </a:endParaRPr>
          </a:p>
          <a:p>
            <a:pPr algn="l">
              <a:lnSpc>
                <a:spcPct val="83000"/>
              </a:lnSpc>
              <a:spcBef>
                <a:spcPts val="425"/>
              </a:spcBef>
              <a:buClr>
                <a:srgbClr val="06A5BB"/>
              </a:buClr>
              <a:buSzPct val="100000"/>
              <a:buFont typeface="Arial" pitchFamily="34" charset="0"/>
              <a:buChar char="–"/>
            </a:pPr>
            <a:r>
              <a:rPr lang="en-US" sz="2200">
                <a:solidFill>
                  <a:schemeClr val="tx1"/>
                </a:solidFill>
                <a:latin typeface="Calibri" pitchFamily="34" charset="0"/>
                <a:ea typeface="MS PGothic" pitchFamily="34" charset="-128"/>
                <a:sym typeface="Calibri" pitchFamily="34" charset="0"/>
              </a:rPr>
              <a:t>title/name</a:t>
            </a:r>
            <a:endParaRPr lang="en-US" sz="2200">
              <a:solidFill>
                <a:schemeClr val="tx1"/>
              </a:solidFill>
              <a:latin typeface="Arial" pitchFamily="34" charset="0"/>
              <a:ea typeface="MS PGothic" pitchFamily="34" charset="-128"/>
              <a:sym typeface="Arial" pitchFamily="34" charset="0"/>
            </a:endParaRPr>
          </a:p>
          <a:p>
            <a:pPr algn="l">
              <a:lnSpc>
                <a:spcPct val="83000"/>
              </a:lnSpc>
              <a:spcBef>
                <a:spcPts val="425"/>
              </a:spcBef>
              <a:buClr>
                <a:srgbClr val="06A5BB"/>
              </a:buClr>
              <a:buSzPct val="100000"/>
              <a:buFont typeface="Arial" pitchFamily="34" charset="0"/>
              <a:buChar char="–"/>
            </a:pPr>
            <a:r>
              <a:rPr lang="en-US" sz="2200">
                <a:solidFill>
                  <a:schemeClr val="tx1"/>
                </a:solidFill>
                <a:latin typeface="Calibri" pitchFamily="34" charset="0"/>
                <a:ea typeface="MS PGothic" pitchFamily="34" charset="-128"/>
                <a:sym typeface="Calibri" pitchFamily="34" charset="0"/>
              </a:rPr>
              <a:t>URL</a:t>
            </a:r>
            <a:endParaRPr lang="en-US" sz="2200">
              <a:solidFill>
                <a:schemeClr val="tx1"/>
              </a:solidFill>
              <a:latin typeface="Arial" pitchFamily="34" charset="0"/>
              <a:ea typeface="MS PGothic" pitchFamily="34" charset="-128"/>
              <a:sym typeface="Arial" pitchFamily="34" charset="0"/>
            </a:endParaRPr>
          </a:p>
          <a:p>
            <a:pPr algn="l">
              <a:lnSpc>
                <a:spcPct val="83000"/>
              </a:lnSpc>
              <a:spcBef>
                <a:spcPts val="425"/>
              </a:spcBef>
              <a:buClr>
                <a:srgbClr val="06A5BB"/>
              </a:buClr>
              <a:buSzPct val="100000"/>
              <a:buFont typeface="Arial" pitchFamily="34" charset="0"/>
              <a:buChar char="–"/>
            </a:pPr>
            <a:r>
              <a:rPr lang="en-US" sz="2200">
                <a:solidFill>
                  <a:schemeClr val="tx1"/>
                </a:solidFill>
                <a:latin typeface="Calibri" pitchFamily="34" charset="0"/>
                <a:ea typeface="MS PGothic" pitchFamily="34" charset="-128"/>
                <a:sym typeface="Calibri" pitchFamily="34" charset="0"/>
              </a:rPr>
              <a:t>Description</a:t>
            </a:r>
            <a:endParaRPr lang="en-US" sz="2200">
              <a:solidFill>
                <a:schemeClr val="tx1"/>
              </a:solidFill>
              <a:latin typeface="Arial" pitchFamily="34" charset="0"/>
              <a:ea typeface="MS PGothic" pitchFamily="34" charset="-128"/>
              <a:sym typeface="Arial" pitchFamily="34" charset="0"/>
            </a:endParaRPr>
          </a:p>
          <a:p>
            <a:pPr algn="l">
              <a:lnSpc>
                <a:spcPct val="83000"/>
              </a:lnSpc>
              <a:spcBef>
                <a:spcPts val="425"/>
              </a:spcBef>
              <a:buClr>
                <a:srgbClr val="06A5BB"/>
              </a:buClr>
              <a:buSzPct val="100000"/>
              <a:buFont typeface="Arial" pitchFamily="34" charset="0"/>
              <a:buChar char="–"/>
            </a:pPr>
            <a:r>
              <a:rPr lang="en-US" sz="2200">
                <a:solidFill>
                  <a:schemeClr val="tx1"/>
                </a:solidFill>
                <a:latin typeface="Calibri" pitchFamily="34" charset="0"/>
                <a:ea typeface="MS PGothic" pitchFamily="34" charset="-128"/>
                <a:sym typeface="Calibri" pitchFamily="34" charset="0"/>
              </a:rPr>
              <a:t>Image</a:t>
            </a:r>
            <a:endParaRPr lang="en-US" sz="2200">
              <a:solidFill>
                <a:schemeClr val="tx1"/>
              </a:solidFill>
              <a:latin typeface="Arial" pitchFamily="34" charset="0"/>
              <a:ea typeface="MS PGothic" pitchFamily="34" charset="-128"/>
              <a:sym typeface="Arial" pitchFamily="34" charset="0"/>
            </a:endParaRPr>
          </a:p>
          <a:p>
            <a:pPr algn="l">
              <a:lnSpc>
                <a:spcPct val="83000"/>
              </a:lnSpc>
              <a:spcBef>
                <a:spcPts val="425"/>
              </a:spcBef>
              <a:buClr>
                <a:srgbClr val="06A5BB"/>
              </a:buClr>
              <a:buSzPct val="100000"/>
              <a:buFont typeface="Arial" pitchFamily="34" charset="0"/>
              <a:buChar char="–"/>
            </a:pPr>
            <a:r>
              <a:rPr lang="en-US" sz="2200">
                <a:solidFill>
                  <a:schemeClr val="tx1"/>
                </a:solidFill>
                <a:latin typeface="Calibri" pitchFamily="34" charset="0"/>
                <a:ea typeface="MS PGothic" pitchFamily="34" charset="-128"/>
                <a:sym typeface="Calibri" pitchFamily="34" charset="0"/>
              </a:rPr>
              <a:t>Topic</a:t>
            </a:r>
            <a:endParaRPr lang="en-US" sz="2200">
              <a:solidFill>
                <a:schemeClr val="tx1"/>
              </a:solidFill>
              <a:latin typeface="Arial" pitchFamily="34" charset="0"/>
              <a:ea typeface="MS PGothic" pitchFamily="34" charset="-128"/>
              <a:sym typeface="Arial" pitchFamily="34" charset="0"/>
            </a:endParaRPr>
          </a:p>
          <a:p>
            <a:pPr algn="l">
              <a:lnSpc>
                <a:spcPct val="83000"/>
              </a:lnSpc>
              <a:spcBef>
                <a:spcPts val="425"/>
              </a:spcBef>
              <a:buClr>
                <a:srgbClr val="06A5BB"/>
              </a:buClr>
              <a:buSzPct val="100000"/>
              <a:buFont typeface="Arial" pitchFamily="34" charset="0"/>
              <a:buChar char="–"/>
            </a:pPr>
            <a:r>
              <a:rPr lang="en-US" sz="2200">
                <a:solidFill>
                  <a:schemeClr val="tx1"/>
                </a:solidFill>
                <a:latin typeface="Calibri" pitchFamily="34" charset="0"/>
                <a:ea typeface="MS PGothic" pitchFamily="34" charset="-128"/>
                <a:sym typeface="Calibri" pitchFamily="34" charset="0"/>
              </a:rPr>
              <a:t>created (date)</a:t>
            </a:r>
            <a:endParaRPr lang="en-US" sz="2200">
              <a:solidFill>
                <a:schemeClr val="tx1"/>
              </a:solidFill>
              <a:latin typeface="Arial" pitchFamily="34" charset="0"/>
              <a:ea typeface="MS PGothic" pitchFamily="34" charset="-128"/>
              <a:sym typeface="Arial" pitchFamily="34" charset="0"/>
            </a:endParaRPr>
          </a:p>
          <a:p>
            <a:pPr algn="l">
              <a:lnSpc>
                <a:spcPct val="83000"/>
              </a:lnSpc>
              <a:spcBef>
                <a:spcPts val="425"/>
              </a:spcBef>
              <a:buClr>
                <a:srgbClr val="06A5BB"/>
              </a:buClr>
              <a:buSzPct val="100000"/>
              <a:buFont typeface="Arial" pitchFamily="34" charset="0"/>
              <a:buChar char="–"/>
            </a:pPr>
            <a:r>
              <a:rPr lang="en-US" sz="2200">
                <a:solidFill>
                  <a:schemeClr val="tx1"/>
                </a:solidFill>
                <a:latin typeface="Calibri" pitchFamily="34" charset="0"/>
                <a:ea typeface="MS PGothic" pitchFamily="34" charset="-128"/>
                <a:sym typeface="Calibri" pitchFamily="34" charset="0"/>
              </a:rPr>
              <a:t>Creator</a:t>
            </a:r>
            <a:endParaRPr lang="en-US" sz="2200">
              <a:solidFill>
                <a:schemeClr val="tx1"/>
              </a:solidFill>
              <a:latin typeface="Arial" pitchFamily="34" charset="0"/>
              <a:ea typeface="MS PGothic" pitchFamily="34" charset="-128"/>
              <a:sym typeface="Arial" pitchFamily="34" charset="0"/>
            </a:endParaRPr>
          </a:p>
          <a:p>
            <a:pPr algn="l">
              <a:lnSpc>
                <a:spcPct val="83000"/>
              </a:lnSpc>
              <a:spcBef>
                <a:spcPts val="425"/>
              </a:spcBef>
              <a:buClr>
                <a:srgbClr val="06A5BB"/>
              </a:buClr>
              <a:buSzPct val="100000"/>
              <a:buFont typeface="Arial" pitchFamily="34" charset="0"/>
              <a:buChar char="–"/>
            </a:pPr>
            <a:r>
              <a:rPr lang="en-US" sz="2200">
                <a:solidFill>
                  <a:schemeClr val="tx1"/>
                </a:solidFill>
                <a:latin typeface="Calibri" pitchFamily="34" charset="0"/>
                <a:ea typeface="MS PGothic" pitchFamily="34" charset="-128"/>
                <a:sym typeface="Calibri" pitchFamily="34" charset="0"/>
              </a:rPr>
              <a:t>Publisher</a:t>
            </a:r>
            <a:endParaRPr lang="en-US" sz="2200">
              <a:solidFill>
                <a:schemeClr val="tx1"/>
              </a:solidFill>
              <a:latin typeface="Arial" pitchFamily="34" charset="0"/>
              <a:ea typeface="MS PGothic" pitchFamily="34" charset="-128"/>
              <a:sym typeface="Arial" pitchFamily="34" charset="0"/>
            </a:endParaRPr>
          </a:p>
          <a:p>
            <a:pPr algn="l">
              <a:lnSpc>
                <a:spcPct val="83000"/>
              </a:lnSpc>
              <a:spcBef>
                <a:spcPts val="425"/>
              </a:spcBef>
              <a:buClr>
                <a:srgbClr val="06A5BB"/>
              </a:buClr>
              <a:buSzPct val="100000"/>
              <a:buFont typeface="Arial" pitchFamily="34" charset="0"/>
              <a:buChar char="–"/>
            </a:pPr>
            <a:r>
              <a:rPr lang="en-US" sz="2200">
                <a:solidFill>
                  <a:schemeClr val="tx1"/>
                </a:solidFill>
                <a:latin typeface="Calibri" pitchFamily="34" charset="0"/>
                <a:ea typeface="MS PGothic" pitchFamily="34" charset="-128"/>
                <a:sym typeface="Calibri" pitchFamily="34" charset="0"/>
              </a:rPr>
              <a:t>inLanguage</a:t>
            </a:r>
            <a:endParaRPr lang="en-US" sz="2200">
              <a:solidFill>
                <a:schemeClr val="tx1"/>
              </a:solidFill>
              <a:latin typeface="Arial" pitchFamily="34" charset="0"/>
              <a:ea typeface="MS PGothic" pitchFamily="34" charset="-128"/>
              <a:sym typeface="Arial" pitchFamily="34" charset="0"/>
            </a:endParaRPr>
          </a:p>
          <a:p>
            <a:pPr algn="l">
              <a:lnSpc>
                <a:spcPct val="83000"/>
              </a:lnSpc>
              <a:spcBef>
                <a:spcPts val="425"/>
              </a:spcBef>
              <a:buClr>
                <a:srgbClr val="06A5BB"/>
              </a:buClr>
              <a:buSzPct val="100000"/>
              <a:buFont typeface="Arial" pitchFamily="34" charset="0"/>
              <a:buChar char="–"/>
            </a:pPr>
            <a:r>
              <a:rPr lang="en-US" sz="2200">
                <a:solidFill>
                  <a:schemeClr val="tx1"/>
                </a:solidFill>
                <a:latin typeface="Calibri" pitchFamily="34" charset="0"/>
                <a:ea typeface="MS PGothic" pitchFamily="34" charset="-128"/>
                <a:sym typeface="Calibri" pitchFamily="34" charset="0"/>
              </a:rPr>
              <a:t>Mediatype</a:t>
            </a:r>
            <a:endParaRPr lang="en-US" sz="2200">
              <a:solidFill>
                <a:schemeClr val="tx1"/>
              </a:solidFill>
              <a:latin typeface="Arial" pitchFamily="34" charset="0"/>
              <a:ea typeface="MS PGothic" pitchFamily="34" charset="-128"/>
              <a:sym typeface="Arial" pitchFamily="34" charset="0"/>
            </a:endParaRPr>
          </a:p>
          <a:p>
            <a:pPr algn="l">
              <a:lnSpc>
                <a:spcPct val="83000"/>
              </a:lnSpc>
              <a:spcBef>
                <a:spcPts val="425"/>
              </a:spcBef>
              <a:buClr>
                <a:srgbClr val="06A5BB"/>
              </a:buClr>
              <a:buSzPct val="100000"/>
              <a:buFont typeface="Arial" pitchFamily="34" charset="0"/>
              <a:buChar char="–"/>
            </a:pPr>
            <a:r>
              <a:rPr lang="en-US" sz="2200">
                <a:solidFill>
                  <a:schemeClr val="tx1"/>
                </a:solidFill>
                <a:latin typeface="Calibri" pitchFamily="34" charset="0"/>
                <a:ea typeface="MS PGothic" pitchFamily="34" charset="-128"/>
                <a:sym typeface="Calibri" pitchFamily="34" charset="0"/>
              </a:rPr>
              <a:t>technologiesRequired</a:t>
            </a:r>
            <a:endParaRPr lang="en-US" sz="2200">
              <a:solidFill>
                <a:schemeClr val="tx1"/>
              </a:solidFill>
              <a:latin typeface="Arial" pitchFamily="34" charset="0"/>
              <a:ea typeface="MS PGothic" pitchFamily="34" charset="-128"/>
              <a:sym typeface="Arial" pitchFamily="34" charset="0"/>
            </a:endParaRPr>
          </a:p>
          <a:p>
            <a:pPr algn="l">
              <a:lnSpc>
                <a:spcPct val="83000"/>
              </a:lnSpc>
              <a:spcBef>
                <a:spcPts val="425"/>
              </a:spcBef>
              <a:buClr>
                <a:srgbClr val="06A5BB"/>
              </a:buClr>
              <a:buSzPct val="100000"/>
              <a:buFont typeface="Arial" pitchFamily="34" charset="0"/>
              <a:buChar char="–"/>
            </a:pPr>
            <a:r>
              <a:rPr lang="en-US" sz="2200">
                <a:solidFill>
                  <a:schemeClr val="tx1"/>
                </a:solidFill>
                <a:latin typeface="Calibri" pitchFamily="34" charset="0"/>
                <a:ea typeface="MS PGothic" pitchFamily="34" charset="-128"/>
                <a:sym typeface="Calibri" pitchFamily="34" charset="0"/>
              </a:rPr>
              <a:t>technologiesRecommended </a:t>
            </a:r>
            <a:endParaRPr lang="en-US" sz="2200">
              <a:solidFill>
                <a:schemeClr val="tx1"/>
              </a:solidFill>
              <a:latin typeface="Arial" pitchFamily="34" charset="0"/>
              <a:ea typeface="MS PGothic" pitchFamily="34" charset="-128"/>
              <a:sym typeface="Arial" pitchFamily="34" charset="0"/>
            </a:endParaRPr>
          </a:p>
          <a:p>
            <a:pPr algn="l">
              <a:lnSpc>
                <a:spcPct val="83000"/>
              </a:lnSpc>
              <a:spcBef>
                <a:spcPts val="425"/>
              </a:spcBef>
              <a:buClr>
                <a:srgbClr val="06A5BB"/>
              </a:buClr>
              <a:buSzPct val="100000"/>
              <a:buFont typeface="Arial" pitchFamily="34" charset="0"/>
              <a:buChar char="–"/>
            </a:pPr>
            <a:r>
              <a:rPr lang="en-US" sz="2200">
                <a:solidFill>
                  <a:schemeClr val="tx1"/>
                </a:solidFill>
                <a:latin typeface="Calibri" pitchFamily="34" charset="0"/>
                <a:ea typeface="MS PGothic" pitchFamily="34" charset="-128"/>
                <a:sym typeface="Calibri" pitchFamily="34" charset="0"/>
              </a:rPr>
              <a:t>Use RightsURL</a:t>
            </a:r>
            <a:endParaRPr lang="en-US" sz="2200">
              <a:solidFill>
                <a:schemeClr val="tx1"/>
              </a:solidFill>
              <a:latin typeface="Arial" pitchFamily="34" charset="0"/>
              <a:ea typeface="MS PGothic" pitchFamily="34" charset="-128"/>
              <a:sym typeface="Arial" pitchFamily="34" charset="0"/>
            </a:endParaRPr>
          </a:p>
          <a:p>
            <a:pPr algn="l">
              <a:lnSpc>
                <a:spcPct val="83000"/>
              </a:lnSpc>
              <a:spcBef>
                <a:spcPts val="425"/>
              </a:spcBef>
              <a:buClr>
                <a:srgbClr val="06A5BB"/>
              </a:buClr>
              <a:buSzPct val="100000"/>
              <a:buFont typeface="Arial" pitchFamily="34" charset="0"/>
              <a:buChar char="–"/>
            </a:pPr>
            <a:r>
              <a:rPr lang="en-US" sz="2200">
                <a:solidFill>
                  <a:schemeClr val="tx1"/>
                </a:solidFill>
                <a:latin typeface="Calibri" pitchFamily="34" charset="0"/>
                <a:ea typeface="MS PGothic" pitchFamily="34" charset="-128"/>
                <a:sym typeface="Calibri" pitchFamily="34" charset="0"/>
              </a:rPr>
              <a:t>is based on</a:t>
            </a:r>
          </a:p>
        </p:txBody>
      </p:sp>
      <p:sp>
        <p:nvSpPr>
          <p:cNvPr id="27660" name="Rectangle 11"/>
          <p:cNvSpPr>
            <a:spLocks/>
          </p:cNvSpPr>
          <p:nvPr/>
        </p:nvSpPr>
        <p:spPr bwMode="auto">
          <a:xfrm>
            <a:off x="4800600" y="609600"/>
            <a:ext cx="3721100" cy="562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round/>
                <a:headEnd/>
                <a:tailEnd/>
              </a14:hiddenLine>
            </a:ext>
          </a:extLst>
        </p:spPr>
        <p:txBody>
          <a:bodyPr lIns="38100" tIns="38100" rIns="38100" bIns="38100"/>
          <a:lstStyle/>
          <a:p>
            <a:pPr algn="l">
              <a:lnSpc>
                <a:spcPct val="83000"/>
              </a:lnSpc>
              <a:spcBef>
                <a:spcPts val="475"/>
              </a:spcBef>
            </a:pPr>
            <a:r>
              <a:rPr lang="en-US" sz="2400">
                <a:solidFill>
                  <a:schemeClr val="tx1"/>
                </a:solidFill>
                <a:latin typeface="Calibri Bold" pitchFamily="-84" charset="0"/>
                <a:ea typeface="MS PGothic" pitchFamily="34" charset="-128"/>
                <a:sym typeface="Calibri Bold" pitchFamily="-84" charset="0"/>
              </a:rPr>
              <a:t>Educational Terms:</a:t>
            </a:r>
          </a:p>
          <a:p>
            <a:pPr algn="l">
              <a:lnSpc>
                <a:spcPct val="83000"/>
              </a:lnSpc>
              <a:spcBef>
                <a:spcPts val="425"/>
              </a:spcBef>
              <a:buClr>
                <a:srgbClr val="06A5BB"/>
              </a:buClr>
              <a:buSzPct val="100000"/>
              <a:buFont typeface="Arial" pitchFamily="34" charset="0"/>
              <a:buChar char="–"/>
            </a:pPr>
            <a:r>
              <a:rPr lang="en-US" sz="2200">
                <a:solidFill>
                  <a:schemeClr val="tx1"/>
                </a:solidFill>
                <a:latin typeface="Calibri" pitchFamily="34" charset="0"/>
                <a:ea typeface="MS PGothic" pitchFamily="34" charset="-128"/>
                <a:sym typeface="Calibri" pitchFamily="34" charset="0"/>
              </a:rPr>
              <a:t>intendedEndUserRole</a:t>
            </a:r>
          </a:p>
          <a:p>
            <a:pPr algn="l">
              <a:lnSpc>
                <a:spcPct val="83000"/>
              </a:lnSpc>
              <a:spcBef>
                <a:spcPts val="425"/>
              </a:spcBef>
              <a:buClr>
                <a:srgbClr val="06A5BB"/>
              </a:buClr>
              <a:buSzPct val="100000"/>
              <a:buFont typeface="Arial" pitchFamily="34" charset="0"/>
              <a:buChar char="–"/>
            </a:pPr>
            <a:r>
              <a:rPr lang="en-US" sz="2200">
                <a:solidFill>
                  <a:schemeClr val="tx1"/>
                </a:solidFill>
                <a:latin typeface="Calibri" pitchFamily="34" charset="0"/>
                <a:ea typeface="MS PGothic" pitchFamily="34" charset="-128"/>
                <a:sym typeface="Calibri" pitchFamily="34" charset="0"/>
              </a:rPr>
              <a:t>educationalUse  </a:t>
            </a:r>
          </a:p>
          <a:p>
            <a:pPr algn="l">
              <a:lnSpc>
                <a:spcPct val="83000"/>
              </a:lnSpc>
              <a:spcBef>
                <a:spcPts val="425"/>
              </a:spcBef>
              <a:buClr>
                <a:srgbClr val="06A5BB"/>
              </a:buClr>
              <a:buSzPct val="100000"/>
              <a:buFont typeface="Arial" pitchFamily="34" charset="0"/>
              <a:buChar char="–"/>
            </a:pPr>
            <a:r>
              <a:rPr lang="en-US" sz="2200">
                <a:solidFill>
                  <a:schemeClr val="tx1"/>
                </a:solidFill>
                <a:latin typeface="Calibri" pitchFamily="34" charset="0"/>
                <a:ea typeface="MS PGothic" pitchFamily="34" charset="-128"/>
                <a:sym typeface="Calibri" pitchFamily="34" charset="0"/>
              </a:rPr>
              <a:t>timeRequired</a:t>
            </a:r>
          </a:p>
          <a:p>
            <a:pPr algn="l">
              <a:lnSpc>
                <a:spcPct val="83000"/>
              </a:lnSpc>
              <a:spcBef>
                <a:spcPts val="425"/>
              </a:spcBef>
              <a:buClr>
                <a:srgbClr val="06A5BB"/>
              </a:buClr>
              <a:buSzPct val="100000"/>
              <a:buFont typeface="Arial" pitchFamily="34" charset="0"/>
              <a:buChar char="–"/>
            </a:pPr>
            <a:r>
              <a:rPr lang="en-US" sz="2200">
                <a:solidFill>
                  <a:schemeClr val="tx1"/>
                </a:solidFill>
                <a:latin typeface="Calibri" pitchFamily="34" charset="0"/>
                <a:ea typeface="MS PGothic" pitchFamily="34" charset="-128"/>
                <a:sym typeface="Calibri" pitchFamily="34" charset="0"/>
              </a:rPr>
              <a:t>typicalAgeRange  </a:t>
            </a:r>
          </a:p>
          <a:p>
            <a:pPr algn="l">
              <a:lnSpc>
                <a:spcPct val="83000"/>
              </a:lnSpc>
              <a:spcBef>
                <a:spcPts val="425"/>
              </a:spcBef>
              <a:buClr>
                <a:srgbClr val="06A5BB"/>
              </a:buClr>
              <a:buSzPct val="100000"/>
              <a:buFont typeface="Arial" pitchFamily="34" charset="0"/>
              <a:buChar char="–"/>
            </a:pPr>
            <a:r>
              <a:rPr lang="en-US" sz="2200">
                <a:solidFill>
                  <a:schemeClr val="tx1"/>
                </a:solidFill>
                <a:latin typeface="Calibri" pitchFamily="34" charset="0"/>
                <a:ea typeface="MS PGothic" pitchFamily="34" charset="-128"/>
                <a:sym typeface="Calibri" pitchFamily="34" charset="0"/>
              </a:rPr>
              <a:t>interactivityType  </a:t>
            </a:r>
          </a:p>
          <a:p>
            <a:pPr algn="l">
              <a:lnSpc>
                <a:spcPct val="83000"/>
              </a:lnSpc>
              <a:spcBef>
                <a:spcPts val="425"/>
              </a:spcBef>
              <a:buClr>
                <a:srgbClr val="06A5BB"/>
              </a:buClr>
              <a:buSzPct val="100000"/>
              <a:buFont typeface="Arial" pitchFamily="34" charset="0"/>
              <a:buChar char="–"/>
            </a:pPr>
            <a:r>
              <a:rPr lang="en-US" sz="2200">
                <a:solidFill>
                  <a:schemeClr val="tx1"/>
                </a:solidFill>
                <a:latin typeface="Calibri" pitchFamily="34" charset="0"/>
                <a:ea typeface="MS PGothic" pitchFamily="34" charset="-128"/>
                <a:sym typeface="Calibri" pitchFamily="34" charset="0"/>
              </a:rPr>
              <a:t>learningResourceType</a:t>
            </a:r>
          </a:p>
          <a:p>
            <a:pPr algn="l">
              <a:lnSpc>
                <a:spcPct val="83000"/>
              </a:lnSpc>
              <a:spcBef>
                <a:spcPts val="188"/>
              </a:spcBef>
              <a:buClr>
                <a:srgbClr val="06A5BB"/>
              </a:buClr>
              <a:buSzPct val="100000"/>
              <a:buFont typeface="Arial" pitchFamily="34" charset="0"/>
              <a:buChar char="–"/>
            </a:pPr>
            <a:endParaRPr lang="en-US" sz="800">
              <a:solidFill>
                <a:schemeClr val="tx1"/>
              </a:solidFill>
              <a:latin typeface="Calibri" pitchFamily="34" charset="0"/>
              <a:ea typeface="MS PGothic" pitchFamily="34" charset="-128"/>
              <a:sym typeface="Calibri" pitchFamily="34" charset="0"/>
            </a:endParaRPr>
          </a:p>
          <a:p>
            <a:pPr algn="l">
              <a:lnSpc>
                <a:spcPct val="83000"/>
              </a:lnSpc>
              <a:spcBef>
                <a:spcPts val="475"/>
              </a:spcBef>
            </a:pPr>
            <a:r>
              <a:rPr lang="en-US" sz="2400">
                <a:solidFill>
                  <a:schemeClr val="tx1"/>
                </a:solidFill>
                <a:latin typeface="Calibri Bold" pitchFamily="-84" charset="0"/>
                <a:ea typeface="MS PGothic" pitchFamily="34" charset="-128"/>
                <a:sym typeface="Calibri Bold" pitchFamily="-84" charset="0"/>
              </a:rPr>
              <a:t>Competency related:</a:t>
            </a:r>
          </a:p>
          <a:p>
            <a:pPr algn="l">
              <a:lnSpc>
                <a:spcPct val="83000"/>
              </a:lnSpc>
              <a:spcBef>
                <a:spcPts val="425"/>
              </a:spcBef>
              <a:buClr>
                <a:srgbClr val="06A5BB"/>
              </a:buClr>
              <a:buSzPct val="100000"/>
              <a:buFont typeface="Arial" pitchFamily="34" charset="0"/>
              <a:buChar char="–"/>
            </a:pPr>
            <a:r>
              <a:rPr lang="en-US" sz="2200">
                <a:solidFill>
                  <a:schemeClr val="tx1"/>
                </a:solidFill>
                <a:latin typeface="Calibri" pitchFamily="34" charset="0"/>
                <a:ea typeface="MS PGothic" pitchFamily="34" charset="-128"/>
                <a:sym typeface="Calibri" pitchFamily="34" charset="0"/>
              </a:rPr>
              <a:t>educationalAlignment</a:t>
            </a:r>
          </a:p>
          <a:p>
            <a:pPr algn="l">
              <a:lnSpc>
                <a:spcPct val="83000"/>
              </a:lnSpc>
              <a:spcBef>
                <a:spcPts val="425"/>
              </a:spcBef>
              <a:buClr>
                <a:srgbClr val="06A5BB"/>
              </a:buClr>
              <a:buSzPct val="100000"/>
              <a:buFont typeface="Arial" pitchFamily="34" charset="0"/>
              <a:buChar char="–"/>
            </a:pPr>
            <a:r>
              <a:rPr lang="en-US" sz="2200">
                <a:solidFill>
                  <a:schemeClr val="tx1"/>
                </a:solidFill>
                <a:latin typeface="Calibri" pitchFamily="34" charset="0"/>
                <a:ea typeface="MS PGothic" pitchFamily="34" charset="-128"/>
                <a:sym typeface="Calibri" pitchFamily="34" charset="0"/>
              </a:rPr>
              <a:t>Description</a:t>
            </a:r>
          </a:p>
          <a:p>
            <a:pPr algn="l">
              <a:lnSpc>
                <a:spcPct val="83000"/>
              </a:lnSpc>
              <a:spcBef>
                <a:spcPts val="425"/>
              </a:spcBef>
              <a:buClr>
                <a:srgbClr val="06A5BB"/>
              </a:buClr>
              <a:buSzPct val="100000"/>
              <a:buFont typeface="Arial" pitchFamily="34" charset="0"/>
              <a:buChar char="–"/>
            </a:pPr>
            <a:r>
              <a:rPr lang="en-US" sz="2200">
                <a:solidFill>
                  <a:schemeClr val="tx1"/>
                </a:solidFill>
                <a:latin typeface="Calibri" pitchFamily="34" charset="0"/>
                <a:ea typeface="MS PGothic" pitchFamily="34" charset="-128"/>
                <a:sym typeface="Calibri" pitchFamily="34" charset="0"/>
              </a:rPr>
              <a:t>URL</a:t>
            </a:r>
          </a:p>
          <a:p>
            <a:pPr algn="l">
              <a:lnSpc>
                <a:spcPct val="83000"/>
              </a:lnSpc>
              <a:spcBef>
                <a:spcPts val="425"/>
              </a:spcBef>
              <a:buClr>
                <a:srgbClr val="06A5BB"/>
              </a:buClr>
              <a:buSzPct val="100000"/>
              <a:buFont typeface="Arial" pitchFamily="34" charset="0"/>
              <a:buChar char="–"/>
            </a:pPr>
            <a:r>
              <a:rPr lang="en-US" sz="2200">
                <a:solidFill>
                  <a:schemeClr val="tx1"/>
                </a:solidFill>
                <a:latin typeface="Calibri" pitchFamily="34" charset="0"/>
                <a:ea typeface="MS PGothic" pitchFamily="34" charset="-128"/>
                <a:sym typeface="Calibri" pitchFamily="34" charset="0"/>
              </a:rPr>
              <a:t>Alignment Type </a:t>
            </a:r>
          </a:p>
          <a:p>
            <a:pPr algn="l">
              <a:lnSpc>
                <a:spcPct val="83000"/>
              </a:lnSpc>
              <a:spcBef>
                <a:spcPts val="425"/>
              </a:spcBef>
              <a:buClr>
                <a:srgbClr val="06A5BB"/>
              </a:buClr>
              <a:buSzPct val="100000"/>
              <a:buFont typeface="Arial" pitchFamily="34" charset="0"/>
              <a:buChar char="–"/>
            </a:pPr>
            <a:r>
              <a:rPr lang="en-US" sz="2200">
                <a:solidFill>
                  <a:schemeClr val="tx1"/>
                </a:solidFill>
                <a:latin typeface="Calibri" pitchFamily="34" charset="0"/>
                <a:ea typeface="MS PGothic" pitchFamily="34" charset="-128"/>
                <a:sym typeface="Calibri" pitchFamily="34" charset="0"/>
              </a:rPr>
              <a:t>educationalFramework</a:t>
            </a:r>
          </a:p>
          <a:p>
            <a:pPr algn="l">
              <a:lnSpc>
                <a:spcPct val="83000"/>
              </a:lnSpc>
              <a:spcBef>
                <a:spcPts val="425"/>
              </a:spcBef>
              <a:buClr>
                <a:srgbClr val="06A5BB"/>
              </a:buClr>
              <a:buSzPct val="100000"/>
              <a:buFont typeface="Arial" pitchFamily="34" charset="0"/>
              <a:buChar char="–"/>
            </a:pPr>
            <a:r>
              <a:rPr lang="en-US" sz="2200">
                <a:solidFill>
                  <a:schemeClr val="tx1"/>
                </a:solidFill>
                <a:latin typeface="Calibri" pitchFamily="34" charset="0"/>
                <a:ea typeface="MS PGothic" pitchFamily="34" charset="-128"/>
                <a:sym typeface="Calibri" pitchFamily="34" charset="0"/>
              </a:rPr>
              <a:t>targetDescription</a:t>
            </a:r>
          </a:p>
          <a:p>
            <a:pPr algn="l">
              <a:lnSpc>
                <a:spcPct val="83000"/>
              </a:lnSpc>
              <a:spcBef>
                <a:spcPts val="425"/>
              </a:spcBef>
              <a:buClr>
                <a:srgbClr val="06A5BB"/>
              </a:buClr>
              <a:buSzPct val="100000"/>
              <a:buFont typeface="Arial" pitchFamily="34" charset="0"/>
              <a:buChar char="–"/>
            </a:pPr>
            <a:r>
              <a:rPr lang="en-US" sz="2200">
                <a:solidFill>
                  <a:schemeClr val="tx1"/>
                </a:solidFill>
                <a:latin typeface="Calibri" pitchFamily="34" charset="0"/>
                <a:ea typeface="MS PGothic" pitchFamily="34" charset="-128"/>
                <a:sym typeface="Calibri" pitchFamily="34" charset="0"/>
              </a:rPr>
              <a:t>targetName</a:t>
            </a:r>
          </a:p>
          <a:p>
            <a:pPr algn="l">
              <a:lnSpc>
                <a:spcPct val="83000"/>
              </a:lnSpc>
              <a:spcBef>
                <a:spcPts val="425"/>
              </a:spcBef>
              <a:buClr>
                <a:srgbClr val="06A5BB"/>
              </a:buClr>
              <a:buSzPct val="100000"/>
              <a:buFont typeface="Arial" pitchFamily="34" charset="0"/>
              <a:buChar char="–"/>
            </a:pPr>
            <a:r>
              <a:rPr lang="en-US" sz="2200">
                <a:solidFill>
                  <a:schemeClr val="tx1"/>
                </a:solidFill>
                <a:latin typeface="Calibri" pitchFamily="34" charset="0"/>
                <a:ea typeface="MS PGothic" pitchFamily="34" charset="-128"/>
                <a:sym typeface="Calibri" pitchFamily="34" charset="0"/>
              </a:rPr>
              <a:t>targetURL</a:t>
            </a:r>
          </a:p>
        </p:txBody>
      </p:sp>
      <p:sp>
        <p:nvSpPr>
          <p:cNvPr id="27661" name="Text Box 12"/>
          <p:cNvSpPr txBox="1">
            <a:spLocks noChangeArrowheads="1"/>
          </p:cNvSpPr>
          <p:nvPr/>
        </p:nvSpPr>
        <p:spPr bwMode="auto">
          <a:xfrm>
            <a:off x="8428038" y="6467475"/>
            <a:ext cx="257175"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lstStyle>
            <a:lvl1pPr eaLnBrk="0" hangingPunct="0">
              <a:defRPr sz="4200">
                <a:solidFill>
                  <a:srgbClr val="000000"/>
                </a:solidFill>
                <a:latin typeface="Gill Sans" pitchFamily="-84" charset="0"/>
                <a:ea typeface="ヒラギノ角ゴ ProN W3" pitchFamily="-84" charset="-128"/>
                <a:sym typeface="Gill Sans" pitchFamily="-84" charset="0"/>
              </a:defRPr>
            </a:lvl1pPr>
            <a:lvl2pPr marL="742950" indent="-285750" eaLnBrk="0" hangingPunct="0">
              <a:defRPr sz="4200">
                <a:solidFill>
                  <a:srgbClr val="000000"/>
                </a:solidFill>
                <a:latin typeface="Gill Sans" pitchFamily="-84" charset="0"/>
                <a:ea typeface="ヒラギノ角ゴ ProN W3" pitchFamily="-84" charset="-128"/>
                <a:sym typeface="Gill Sans" pitchFamily="-84" charset="0"/>
              </a:defRPr>
            </a:lvl2pPr>
            <a:lvl3pPr marL="1143000" indent="-228600" eaLnBrk="0" hangingPunct="0">
              <a:defRPr sz="4200">
                <a:solidFill>
                  <a:srgbClr val="000000"/>
                </a:solidFill>
                <a:latin typeface="Gill Sans" pitchFamily="-84" charset="0"/>
                <a:ea typeface="ヒラギノ角ゴ ProN W3" pitchFamily="-84" charset="-128"/>
                <a:sym typeface="Gill Sans" pitchFamily="-84" charset="0"/>
              </a:defRPr>
            </a:lvl3pPr>
            <a:lvl4pPr marL="1600200" indent="-228600" eaLnBrk="0" hangingPunct="0">
              <a:defRPr sz="4200">
                <a:solidFill>
                  <a:srgbClr val="000000"/>
                </a:solidFill>
                <a:latin typeface="Gill Sans" pitchFamily="-84" charset="0"/>
                <a:ea typeface="ヒラギノ角ゴ ProN W3" pitchFamily="-84" charset="-128"/>
                <a:sym typeface="Gill Sans" pitchFamily="-84" charset="0"/>
              </a:defRPr>
            </a:lvl4pPr>
            <a:lvl5pPr marL="2057400" indent="-228600" eaLnBrk="0" hangingPunct="0">
              <a:defRPr sz="4200">
                <a:solidFill>
                  <a:srgbClr val="000000"/>
                </a:solidFill>
                <a:latin typeface="Gill Sans" pitchFamily="-84" charset="0"/>
                <a:ea typeface="ヒラギノ角ゴ ProN W3" pitchFamily="-84" charset="-128"/>
                <a:sym typeface="Gill Sans" pitchFamily="-84" charset="0"/>
              </a:defRPr>
            </a:lvl5pPr>
            <a:lvl6pPr marL="2514600" indent="-228600" algn="ctr" eaLnBrk="0" fontAlgn="base" hangingPunct="0">
              <a:spcBef>
                <a:spcPct val="0"/>
              </a:spcBef>
              <a:spcAft>
                <a:spcPct val="0"/>
              </a:spcAft>
              <a:defRPr sz="4200">
                <a:solidFill>
                  <a:srgbClr val="000000"/>
                </a:solidFill>
                <a:latin typeface="Gill Sans" pitchFamily="-84" charset="0"/>
                <a:ea typeface="ヒラギノ角ゴ ProN W3" pitchFamily="-84" charset="-128"/>
                <a:sym typeface="Gill Sans" pitchFamily="-84" charset="0"/>
              </a:defRPr>
            </a:lvl6pPr>
            <a:lvl7pPr marL="2971800" indent="-228600" algn="ctr" eaLnBrk="0" fontAlgn="base" hangingPunct="0">
              <a:spcBef>
                <a:spcPct val="0"/>
              </a:spcBef>
              <a:spcAft>
                <a:spcPct val="0"/>
              </a:spcAft>
              <a:defRPr sz="4200">
                <a:solidFill>
                  <a:srgbClr val="000000"/>
                </a:solidFill>
                <a:latin typeface="Gill Sans" pitchFamily="-84" charset="0"/>
                <a:ea typeface="ヒラギノ角ゴ ProN W3" pitchFamily="-84" charset="-128"/>
                <a:sym typeface="Gill Sans" pitchFamily="-84" charset="0"/>
              </a:defRPr>
            </a:lvl7pPr>
            <a:lvl8pPr marL="3429000" indent="-228600" algn="ctr" eaLnBrk="0" fontAlgn="base" hangingPunct="0">
              <a:spcBef>
                <a:spcPct val="0"/>
              </a:spcBef>
              <a:spcAft>
                <a:spcPct val="0"/>
              </a:spcAft>
              <a:defRPr sz="4200">
                <a:solidFill>
                  <a:srgbClr val="000000"/>
                </a:solidFill>
                <a:latin typeface="Gill Sans" pitchFamily="-84" charset="0"/>
                <a:ea typeface="ヒラギノ角ゴ ProN W3" pitchFamily="-84" charset="-128"/>
                <a:sym typeface="Gill Sans" pitchFamily="-84" charset="0"/>
              </a:defRPr>
            </a:lvl8pPr>
            <a:lvl9pPr marL="3886200" indent="-228600" algn="ctr" eaLnBrk="0" fontAlgn="base" hangingPunct="0">
              <a:spcBef>
                <a:spcPct val="0"/>
              </a:spcBef>
              <a:spcAft>
                <a:spcPct val="0"/>
              </a:spcAft>
              <a:defRPr sz="4200">
                <a:solidFill>
                  <a:srgbClr val="000000"/>
                </a:solidFill>
                <a:latin typeface="Gill Sans" pitchFamily="-84" charset="0"/>
                <a:ea typeface="ヒラギノ角ゴ ProN W3" pitchFamily="-84" charset="-128"/>
                <a:sym typeface="Gill Sans" pitchFamily="-84" charset="0"/>
              </a:defRPr>
            </a:lvl9pPr>
          </a:lstStyle>
          <a:p>
            <a:pPr algn="r" eaLnBrk="1" hangingPunct="1"/>
            <a:fld id="{9FF01BCF-C86D-4FAE-8BC6-5A30CD74690A}" type="slidenum">
              <a:rPr lang="en-US" sz="1200">
                <a:latin typeface="Arial" pitchFamily="34" charset="0"/>
                <a:ea typeface="MS PGothic" pitchFamily="34" charset="-128"/>
                <a:sym typeface="Arial" pitchFamily="34" charset="0"/>
              </a:rPr>
              <a:pPr algn="r" eaLnBrk="1" hangingPunct="1"/>
              <a:t>23</a:t>
            </a:fld>
            <a:endParaRPr lang="en-US" sz="1200">
              <a:latin typeface="Arial" pitchFamily="34" charset="0"/>
              <a:ea typeface="MS PGothic" pitchFamily="34" charset="-128"/>
              <a:sym typeface="Arial" pitchFamily="34" charset="0"/>
            </a:endParaRPr>
          </a:p>
        </p:txBody>
      </p:sp>
    </p:spTree>
    <p:extLst>
      <p:ext uri="{BB962C8B-B14F-4D97-AF65-F5344CB8AC3E}">
        <p14:creationId xmlns:p14="http://schemas.microsoft.com/office/powerpoint/2010/main" val="2029050208"/>
      </p:ext>
    </p:extLst>
  </p:cSld>
  <p:clrMapOvr>
    <a:masterClrMapping/>
  </p:clrMapOvr>
  <p:transition spd="slow">
    <p:push dir="u"/>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06" name="Rectangle 10"/>
          <p:cNvSpPr>
            <a:spLocks noGrp="1" noChangeArrowheads="1"/>
          </p:cNvSpPr>
          <p:nvPr>
            <p:ph type="title"/>
          </p:nvPr>
        </p:nvSpPr>
        <p:spPr/>
        <p:txBody>
          <a:bodyPr/>
          <a:lstStyle/>
          <a:p>
            <a:pPr eaLnBrk="1" hangingPunct="1">
              <a:defRPr/>
            </a:pPr>
            <a:r>
              <a:rPr lang="en-US" sz="3800" dirty="0" smtClean="0">
                <a:sym typeface="Arial" charset="0"/>
              </a:rPr>
              <a:t>Look at one property</a:t>
            </a:r>
          </a:p>
        </p:txBody>
      </p:sp>
      <p:sp>
        <p:nvSpPr>
          <p:cNvPr id="28676" name="Line 2"/>
          <p:cNvSpPr>
            <a:spLocks noChangeShapeType="1"/>
          </p:cNvSpPr>
          <p:nvPr/>
        </p:nvSpPr>
        <p:spPr bwMode="auto">
          <a:xfrm>
            <a:off x="0" y="6210300"/>
            <a:ext cx="9144000" cy="0"/>
          </a:xfrm>
          <a:prstGeom prst="line">
            <a:avLst/>
          </a:prstGeom>
          <a:noFill/>
          <a:ln w="38100">
            <a:solidFill>
              <a:srgbClr val="EAE6D2"/>
            </a:solidFill>
            <a:round/>
            <a:headEnd/>
            <a:tailEnd/>
          </a:ln>
          <a:extLst>
            <a:ext uri="{909E8E84-426E-40DD-AFC4-6F175D3DCCD1}">
              <a14:hiddenFill xmlns:a14="http://schemas.microsoft.com/office/drawing/2010/main">
                <a:noFill/>
              </a14:hiddenFill>
            </a:ext>
          </a:extLst>
        </p:spPr>
        <p:txBody>
          <a:bodyPr lIns="0" tIns="0" rIns="0" bIns="0"/>
          <a:lstStyle/>
          <a:p>
            <a:endParaRPr lang="en-US"/>
          </a:p>
        </p:txBody>
      </p:sp>
      <p:pic>
        <p:nvPicPr>
          <p:cNvPr id="2867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9763" y="6337300"/>
            <a:ext cx="1027112"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round/>
                <a:headEnd/>
                <a:tailEnd/>
              </a14:hiddenLine>
            </a:ext>
          </a:extLst>
        </p:spPr>
      </p:pic>
      <p:pic>
        <p:nvPicPr>
          <p:cNvPr id="2867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92450" y="6337300"/>
            <a:ext cx="1628775"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round/>
                <a:headEnd/>
                <a:tailEnd/>
              </a14:hiddenLine>
            </a:ext>
          </a:extLst>
        </p:spPr>
      </p:pic>
      <p:pic>
        <p:nvPicPr>
          <p:cNvPr id="28679" name="Picture 5"/>
          <p:cNvPicPr>
            <a:picLocks noChangeAspect="1" noChangeArrowheads="1"/>
          </p:cNvPicPr>
          <p:nvPr/>
        </p:nvPicPr>
        <p:blipFill>
          <a:blip r:embed="rId4">
            <a:extLst>
              <a:ext uri="{28A0092B-C50C-407E-A947-70E740481C1C}">
                <a14:useLocalDpi xmlns:a14="http://schemas.microsoft.com/office/drawing/2010/main" val="0"/>
              </a:ext>
            </a:extLst>
          </a:blip>
          <a:srcRect t="6133"/>
          <a:stretch>
            <a:fillRect/>
          </a:stretch>
        </p:blipFill>
        <p:spPr bwMode="auto">
          <a:xfrm>
            <a:off x="50800" y="6248400"/>
            <a:ext cx="1725613"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round/>
                <a:headEnd/>
                <a:tailEnd/>
              </a14:hiddenLine>
            </a:ext>
          </a:extLst>
        </p:spPr>
      </p:pic>
      <p:sp>
        <p:nvSpPr>
          <p:cNvPr id="28682" name="Rectangle 9"/>
          <p:cNvSpPr>
            <a:spLocks/>
          </p:cNvSpPr>
          <p:nvPr/>
        </p:nvSpPr>
        <p:spPr bwMode="auto">
          <a:xfrm>
            <a:off x="457200" y="1125538"/>
            <a:ext cx="7937500"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round/>
                <a:headEnd/>
                <a:tailEnd/>
              </a14:hiddenLine>
            </a:ext>
          </a:extLst>
        </p:spPr>
        <p:txBody>
          <a:bodyPr lIns="38100" tIns="38100" rIns="38100" bIns="38100"/>
          <a:lstStyle/>
          <a:p>
            <a:pPr algn="l">
              <a:spcBef>
                <a:spcPts val="575"/>
              </a:spcBef>
            </a:pPr>
            <a:r>
              <a:rPr lang="en-US" sz="2800">
                <a:solidFill>
                  <a:schemeClr val="tx1"/>
                </a:solidFill>
                <a:latin typeface="Arial" pitchFamily="34" charset="0"/>
                <a:ea typeface="MS PGothic" pitchFamily="34" charset="-128"/>
                <a:sym typeface="Arial" pitchFamily="34" charset="0"/>
              </a:rPr>
              <a:t>Learning Resource Type</a:t>
            </a:r>
          </a:p>
        </p:txBody>
      </p:sp>
      <p:sp>
        <p:nvSpPr>
          <p:cNvPr id="28683" name="Rectangle 11"/>
          <p:cNvSpPr>
            <a:spLocks/>
          </p:cNvSpPr>
          <p:nvPr/>
        </p:nvSpPr>
        <p:spPr bwMode="auto">
          <a:xfrm>
            <a:off x="1331913" y="2860675"/>
            <a:ext cx="2514600" cy="269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round/>
                <a:headEnd/>
                <a:tailEnd/>
              </a14:hiddenLine>
            </a:ext>
          </a:extLst>
        </p:spPr>
        <p:txBody>
          <a:bodyPr lIns="38100" tIns="38100" rIns="38100" bIns="38100"/>
          <a:lstStyle/>
          <a:p>
            <a:pPr algn="l"/>
            <a:r>
              <a:rPr lang="en-US" sz="2200">
                <a:solidFill>
                  <a:schemeClr val="tx1"/>
                </a:solidFill>
                <a:latin typeface="Arial" pitchFamily="34" charset="0"/>
                <a:ea typeface="MS PGothic" pitchFamily="34" charset="-128"/>
                <a:sym typeface="Arial" pitchFamily="34" charset="0"/>
              </a:rPr>
              <a:t>Activity</a:t>
            </a:r>
          </a:p>
          <a:p>
            <a:pPr algn="l"/>
            <a:r>
              <a:rPr lang="en-US" sz="2200">
                <a:solidFill>
                  <a:schemeClr val="tx1"/>
                </a:solidFill>
                <a:latin typeface="Arial" pitchFamily="34" charset="0"/>
                <a:ea typeface="MS PGothic" pitchFamily="34" charset="-128"/>
                <a:sym typeface="Arial" pitchFamily="34" charset="0"/>
              </a:rPr>
              <a:t>Audio</a:t>
            </a:r>
          </a:p>
          <a:p>
            <a:pPr algn="l"/>
            <a:r>
              <a:rPr lang="en-US" sz="2200">
                <a:solidFill>
                  <a:schemeClr val="tx1"/>
                </a:solidFill>
                <a:latin typeface="Arial" pitchFamily="34" charset="0"/>
                <a:ea typeface="MS PGothic" pitchFamily="34" charset="-128"/>
                <a:sym typeface="Arial" pitchFamily="34" charset="0"/>
              </a:rPr>
              <a:t>Broadcast</a:t>
            </a:r>
          </a:p>
          <a:p>
            <a:pPr algn="l"/>
            <a:r>
              <a:rPr lang="en-US" sz="2200">
                <a:solidFill>
                  <a:schemeClr val="tx1"/>
                </a:solidFill>
                <a:latin typeface="Arial" pitchFamily="34" charset="0"/>
                <a:ea typeface="MS PGothic" pitchFamily="34" charset="-128"/>
                <a:sym typeface="Arial" pitchFamily="34" charset="0"/>
              </a:rPr>
              <a:t>Calculator</a:t>
            </a:r>
          </a:p>
          <a:p>
            <a:pPr algn="l"/>
            <a:r>
              <a:rPr lang="en-US" sz="2200">
                <a:solidFill>
                  <a:schemeClr val="tx1"/>
                </a:solidFill>
                <a:latin typeface="Arial" pitchFamily="34" charset="0"/>
                <a:ea typeface="MS PGothic" pitchFamily="34" charset="-128"/>
                <a:sym typeface="Arial" pitchFamily="34" charset="0"/>
              </a:rPr>
              <a:t>Discussion</a:t>
            </a:r>
          </a:p>
          <a:p>
            <a:pPr algn="l"/>
            <a:r>
              <a:rPr lang="en-US" sz="2200">
                <a:solidFill>
                  <a:schemeClr val="tx1"/>
                </a:solidFill>
                <a:latin typeface="Arial" pitchFamily="34" charset="0"/>
                <a:ea typeface="MS PGothic" pitchFamily="34" charset="-128"/>
                <a:sym typeface="Arial" pitchFamily="34" charset="0"/>
              </a:rPr>
              <a:t>E-Mail</a:t>
            </a:r>
          </a:p>
          <a:p>
            <a:pPr algn="l"/>
            <a:r>
              <a:rPr lang="en-US" sz="2200">
                <a:solidFill>
                  <a:schemeClr val="tx1"/>
                </a:solidFill>
                <a:latin typeface="Arial" pitchFamily="34" charset="0"/>
                <a:ea typeface="MS PGothic" pitchFamily="34" charset="-128"/>
                <a:sym typeface="Arial" pitchFamily="34" charset="0"/>
              </a:rPr>
              <a:t>Field Trip</a:t>
            </a:r>
          </a:p>
          <a:p>
            <a:pPr algn="l"/>
            <a:r>
              <a:rPr lang="en-US" sz="2200">
                <a:solidFill>
                  <a:schemeClr val="tx1"/>
                </a:solidFill>
                <a:latin typeface="Arial" pitchFamily="34" charset="0"/>
                <a:ea typeface="MS PGothic" pitchFamily="34" charset="-128"/>
                <a:sym typeface="Arial" pitchFamily="34" charset="0"/>
              </a:rPr>
              <a:t>Hands-on</a:t>
            </a:r>
          </a:p>
          <a:p>
            <a:pPr algn="l"/>
            <a:r>
              <a:rPr lang="en-US" sz="2200">
                <a:solidFill>
                  <a:schemeClr val="tx1"/>
                </a:solidFill>
                <a:latin typeface="Arial" pitchFamily="34" charset="0"/>
                <a:ea typeface="MS PGothic" pitchFamily="34" charset="-128"/>
                <a:sym typeface="Arial" pitchFamily="34" charset="0"/>
              </a:rPr>
              <a:t>In-Person/Speaker</a:t>
            </a:r>
          </a:p>
        </p:txBody>
      </p:sp>
      <p:sp>
        <p:nvSpPr>
          <p:cNvPr id="28684" name="Rectangle 12"/>
          <p:cNvSpPr>
            <a:spLocks/>
          </p:cNvSpPr>
          <p:nvPr/>
        </p:nvSpPr>
        <p:spPr bwMode="auto">
          <a:xfrm>
            <a:off x="3840163" y="2870200"/>
            <a:ext cx="2286000" cy="269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round/>
                <a:headEnd/>
                <a:tailEnd/>
              </a14:hiddenLine>
            </a:ext>
          </a:extLst>
        </p:spPr>
        <p:txBody>
          <a:bodyPr lIns="38100" tIns="38100" rIns="38100" bIns="38100"/>
          <a:lstStyle/>
          <a:p>
            <a:pPr algn="l"/>
            <a:r>
              <a:rPr lang="en-US" sz="2200">
                <a:solidFill>
                  <a:schemeClr val="tx1"/>
                </a:solidFill>
                <a:latin typeface="Arial" pitchFamily="34" charset="0"/>
                <a:ea typeface="MS PGothic" pitchFamily="34" charset="-128"/>
                <a:sym typeface="Arial" pitchFamily="34" charset="0"/>
              </a:rPr>
              <a:t>Kinesthetic</a:t>
            </a:r>
          </a:p>
          <a:p>
            <a:pPr algn="l"/>
            <a:r>
              <a:rPr lang="en-US" sz="2200">
                <a:solidFill>
                  <a:schemeClr val="tx1"/>
                </a:solidFill>
                <a:latin typeface="Arial" pitchFamily="34" charset="0"/>
                <a:ea typeface="MS PGothic" pitchFamily="34" charset="-128"/>
                <a:sym typeface="Arial" pitchFamily="34" charset="0"/>
              </a:rPr>
              <a:t>Lab Material</a:t>
            </a:r>
          </a:p>
          <a:p>
            <a:pPr algn="l"/>
            <a:r>
              <a:rPr lang="en-US" sz="2200">
                <a:solidFill>
                  <a:schemeClr val="tx1"/>
                </a:solidFill>
                <a:latin typeface="Arial" pitchFamily="34" charset="0"/>
                <a:ea typeface="MS PGothic" pitchFamily="34" charset="-128"/>
                <a:sym typeface="Arial" pitchFamily="34" charset="0"/>
              </a:rPr>
              <a:t>Manipulative</a:t>
            </a:r>
          </a:p>
          <a:p>
            <a:pPr algn="l"/>
            <a:r>
              <a:rPr lang="en-US" sz="2200">
                <a:solidFill>
                  <a:schemeClr val="tx1"/>
                </a:solidFill>
                <a:latin typeface="Arial" pitchFamily="34" charset="0"/>
                <a:ea typeface="MS PGothic" pitchFamily="34" charset="-128"/>
                <a:sym typeface="Arial" pitchFamily="34" charset="0"/>
              </a:rPr>
              <a:t>MBL</a:t>
            </a:r>
          </a:p>
          <a:p>
            <a:pPr algn="l"/>
            <a:r>
              <a:rPr lang="en-US" sz="2200">
                <a:solidFill>
                  <a:schemeClr val="tx1"/>
                </a:solidFill>
                <a:latin typeface="Arial" pitchFamily="34" charset="0"/>
                <a:ea typeface="MS PGothic" pitchFamily="34" charset="-128"/>
                <a:sym typeface="Arial" pitchFamily="34" charset="0"/>
              </a:rPr>
              <a:t>Model</a:t>
            </a:r>
          </a:p>
          <a:p>
            <a:pPr algn="l"/>
            <a:r>
              <a:rPr lang="en-US" sz="2200">
                <a:solidFill>
                  <a:schemeClr val="tx1"/>
                </a:solidFill>
                <a:latin typeface="Arial" pitchFamily="34" charset="0"/>
                <a:ea typeface="MS PGothic" pitchFamily="34" charset="-128"/>
                <a:sym typeface="Arial" pitchFamily="34" charset="0"/>
              </a:rPr>
              <a:t>On-Line</a:t>
            </a:r>
          </a:p>
          <a:p>
            <a:pPr algn="l"/>
            <a:r>
              <a:rPr lang="en-US" sz="2200">
                <a:solidFill>
                  <a:schemeClr val="tx1"/>
                </a:solidFill>
                <a:latin typeface="Arial" pitchFamily="34" charset="0"/>
                <a:ea typeface="MS PGothic" pitchFamily="34" charset="-128"/>
                <a:sym typeface="Arial" pitchFamily="34" charset="0"/>
              </a:rPr>
              <a:t>Podcast Presentation</a:t>
            </a:r>
          </a:p>
          <a:p>
            <a:pPr algn="l"/>
            <a:r>
              <a:rPr lang="en-US" sz="2200">
                <a:solidFill>
                  <a:schemeClr val="tx1"/>
                </a:solidFill>
                <a:latin typeface="Arial" pitchFamily="34" charset="0"/>
                <a:ea typeface="MS PGothic" pitchFamily="34" charset="-128"/>
                <a:sym typeface="Arial" pitchFamily="34" charset="0"/>
              </a:rPr>
              <a:t>Printed</a:t>
            </a:r>
          </a:p>
        </p:txBody>
      </p:sp>
      <p:sp>
        <p:nvSpPr>
          <p:cNvPr id="28685" name="Rectangle 13"/>
          <p:cNvSpPr>
            <a:spLocks/>
          </p:cNvSpPr>
          <p:nvPr/>
        </p:nvSpPr>
        <p:spPr bwMode="auto">
          <a:xfrm>
            <a:off x="6110288" y="2870200"/>
            <a:ext cx="2286000" cy="2400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round/>
                <a:headEnd/>
                <a:tailEnd/>
              </a14:hiddenLine>
            </a:ext>
          </a:extLst>
        </p:spPr>
        <p:txBody>
          <a:bodyPr lIns="38100" tIns="38100" rIns="38100" bIns="38100"/>
          <a:lstStyle/>
          <a:p>
            <a:pPr algn="l"/>
            <a:r>
              <a:rPr lang="en-US" sz="2200">
                <a:solidFill>
                  <a:schemeClr val="tx1"/>
                </a:solidFill>
                <a:latin typeface="Arial" pitchFamily="34" charset="0"/>
                <a:ea typeface="MS PGothic" pitchFamily="34" charset="-128"/>
                <a:sym typeface="Arial" pitchFamily="34" charset="0"/>
              </a:rPr>
              <a:t>Robotics</a:t>
            </a:r>
          </a:p>
          <a:p>
            <a:pPr algn="l"/>
            <a:r>
              <a:rPr lang="en-US" sz="2200">
                <a:solidFill>
                  <a:schemeClr val="tx1"/>
                </a:solidFill>
                <a:latin typeface="Arial" pitchFamily="34" charset="0"/>
                <a:ea typeface="MS PGothic" pitchFamily="34" charset="-128"/>
                <a:sym typeface="Arial" pitchFamily="34" charset="0"/>
              </a:rPr>
              <a:t>Still Image</a:t>
            </a:r>
          </a:p>
          <a:p>
            <a:pPr algn="l"/>
            <a:r>
              <a:rPr lang="en-US" sz="2200">
                <a:solidFill>
                  <a:schemeClr val="tx1"/>
                </a:solidFill>
                <a:latin typeface="Arial" pitchFamily="34" charset="0"/>
                <a:ea typeface="MS PGothic" pitchFamily="34" charset="-128"/>
                <a:sym typeface="Arial" pitchFamily="34" charset="0"/>
              </a:rPr>
              <a:t>Video</a:t>
            </a:r>
          </a:p>
          <a:p>
            <a:pPr algn="l"/>
            <a:r>
              <a:rPr lang="en-US" sz="2200">
                <a:solidFill>
                  <a:schemeClr val="tx1"/>
                </a:solidFill>
                <a:latin typeface="Arial" pitchFamily="34" charset="0"/>
                <a:ea typeface="MS PGothic" pitchFamily="34" charset="-128"/>
                <a:sym typeface="Arial" pitchFamily="34" charset="0"/>
              </a:rPr>
              <a:t>Wiki</a:t>
            </a:r>
          </a:p>
          <a:p>
            <a:pPr algn="l"/>
            <a:r>
              <a:rPr lang="en-US" sz="2200">
                <a:solidFill>
                  <a:schemeClr val="tx1"/>
                </a:solidFill>
                <a:latin typeface="Arial" pitchFamily="34" charset="0"/>
                <a:ea typeface="MS PGothic" pitchFamily="34" charset="-128"/>
                <a:sym typeface="Arial" pitchFamily="34" charset="0"/>
              </a:rPr>
              <a:t>Worksheet</a:t>
            </a:r>
          </a:p>
          <a:p>
            <a:pPr algn="l"/>
            <a:r>
              <a:rPr lang="en-US" sz="2200">
                <a:solidFill>
                  <a:schemeClr val="tx1"/>
                </a:solidFill>
                <a:latin typeface="Arial" pitchFamily="34" charset="0"/>
                <a:ea typeface="MS PGothic" pitchFamily="34" charset="-128"/>
                <a:sym typeface="Arial" pitchFamily="34" charset="0"/>
              </a:rPr>
              <a:t>Lesson Plan</a:t>
            </a:r>
          </a:p>
          <a:p>
            <a:pPr algn="l"/>
            <a:r>
              <a:rPr lang="en-US" sz="2200">
                <a:solidFill>
                  <a:schemeClr val="tx1"/>
                </a:solidFill>
                <a:latin typeface="Arial" pitchFamily="34" charset="0"/>
                <a:ea typeface="MS PGothic" pitchFamily="34" charset="-128"/>
                <a:sym typeface="Arial" pitchFamily="34" charset="0"/>
              </a:rPr>
              <a:t>Test</a:t>
            </a:r>
          </a:p>
          <a:p>
            <a:pPr algn="l"/>
            <a:r>
              <a:rPr lang="en-US" sz="2200">
                <a:solidFill>
                  <a:schemeClr val="tx1"/>
                </a:solidFill>
                <a:latin typeface="Arial" pitchFamily="34" charset="0"/>
                <a:ea typeface="MS PGothic" pitchFamily="34" charset="-128"/>
                <a:sym typeface="Arial" pitchFamily="34" charset="0"/>
              </a:rPr>
              <a:t>Quiz </a:t>
            </a:r>
          </a:p>
        </p:txBody>
      </p:sp>
      <p:sp>
        <p:nvSpPr>
          <p:cNvPr id="28686" name="Text Box 14"/>
          <p:cNvSpPr txBox="1">
            <a:spLocks noChangeArrowheads="1"/>
          </p:cNvSpPr>
          <p:nvPr/>
        </p:nvSpPr>
        <p:spPr bwMode="auto">
          <a:xfrm>
            <a:off x="8428038" y="6467475"/>
            <a:ext cx="257175"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eaLnBrk="0" hangingPunct="0">
              <a:defRPr sz="4200">
                <a:solidFill>
                  <a:srgbClr val="000000"/>
                </a:solidFill>
                <a:latin typeface="Gill Sans" pitchFamily="-84" charset="0"/>
                <a:ea typeface="ヒラギノ角ゴ ProN W3" pitchFamily="-84" charset="-128"/>
                <a:sym typeface="Gill Sans" pitchFamily="-84" charset="0"/>
              </a:defRPr>
            </a:lvl1pPr>
            <a:lvl2pPr marL="742950" indent="-285750" eaLnBrk="0" hangingPunct="0">
              <a:defRPr sz="4200">
                <a:solidFill>
                  <a:srgbClr val="000000"/>
                </a:solidFill>
                <a:latin typeface="Gill Sans" pitchFamily="-84" charset="0"/>
                <a:ea typeface="ヒラギノ角ゴ ProN W3" pitchFamily="-84" charset="-128"/>
                <a:sym typeface="Gill Sans" pitchFamily="-84" charset="0"/>
              </a:defRPr>
            </a:lvl2pPr>
            <a:lvl3pPr marL="1143000" indent="-228600" eaLnBrk="0" hangingPunct="0">
              <a:defRPr sz="4200">
                <a:solidFill>
                  <a:srgbClr val="000000"/>
                </a:solidFill>
                <a:latin typeface="Gill Sans" pitchFamily="-84" charset="0"/>
                <a:ea typeface="ヒラギノ角ゴ ProN W3" pitchFamily="-84" charset="-128"/>
                <a:sym typeface="Gill Sans" pitchFamily="-84" charset="0"/>
              </a:defRPr>
            </a:lvl3pPr>
            <a:lvl4pPr marL="1600200" indent="-228600" eaLnBrk="0" hangingPunct="0">
              <a:defRPr sz="4200">
                <a:solidFill>
                  <a:srgbClr val="000000"/>
                </a:solidFill>
                <a:latin typeface="Gill Sans" pitchFamily="-84" charset="0"/>
                <a:ea typeface="ヒラギノ角ゴ ProN W3" pitchFamily="-84" charset="-128"/>
                <a:sym typeface="Gill Sans" pitchFamily="-84" charset="0"/>
              </a:defRPr>
            </a:lvl4pPr>
            <a:lvl5pPr marL="2057400" indent="-228600" eaLnBrk="0" hangingPunct="0">
              <a:defRPr sz="4200">
                <a:solidFill>
                  <a:srgbClr val="000000"/>
                </a:solidFill>
                <a:latin typeface="Gill Sans" pitchFamily="-84" charset="0"/>
                <a:ea typeface="ヒラギノ角ゴ ProN W3" pitchFamily="-84" charset="-128"/>
                <a:sym typeface="Gill Sans" pitchFamily="-84" charset="0"/>
              </a:defRPr>
            </a:lvl5pPr>
            <a:lvl6pPr marL="2514600" indent="-228600" algn="ctr" eaLnBrk="0" fontAlgn="base" hangingPunct="0">
              <a:spcBef>
                <a:spcPct val="0"/>
              </a:spcBef>
              <a:spcAft>
                <a:spcPct val="0"/>
              </a:spcAft>
              <a:defRPr sz="4200">
                <a:solidFill>
                  <a:srgbClr val="000000"/>
                </a:solidFill>
                <a:latin typeface="Gill Sans" pitchFamily="-84" charset="0"/>
                <a:ea typeface="ヒラギノ角ゴ ProN W3" pitchFamily="-84" charset="-128"/>
                <a:sym typeface="Gill Sans" pitchFamily="-84" charset="0"/>
              </a:defRPr>
            </a:lvl6pPr>
            <a:lvl7pPr marL="2971800" indent="-228600" algn="ctr" eaLnBrk="0" fontAlgn="base" hangingPunct="0">
              <a:spcBef>
                <a:spcPct val="0"/>
              </a:spcBef>
              <a:spcAft>
                <a:spcPct val="0"/>
              </a:spcAft>
              <a:defRPr sz="4200">
                <a:solidFill>
                  <a:srgbClr val="000000"/>
                </a:solidFill>
                <a:latin typeface="Gill Sans" pitchFamily="-84" charset="0"/>
                <a:ea typeface="ヒラギノ角ゴ ProN W3" pitchFamily="-84" charset="-128"/>
                <a:sym typeface="Gill Sans" pitchFamily="-84" charset="0"/>
              </a:defRPr>
            </a:lvl7pPr>
            <a:lvl8pPr marL="3429000" indent="-228600" algn="ctr" eaLnBrk="0" fontAlgn="base" hangingPunct="0">
              <a:spcBef>
                <a:spcPct val="0"/>
              </a:spcBef>
              <a:spcAft>
                <a:spcPct val="0"/>
              </a:spcAft>
              <a:defRPr sz="4200">
                <a:solidFill>
                  <a:srgbClr val="000000"/>
                </a:solidFill>
                <a:latin typeface="Gill Sans" pitchFamily="-84" charset="0"/>
                <a:ea typeface="ヒラギノ角ゴ ProN W3" pitchFamily="-84" charset="-128"/>
                <a:sym typeface="Gill Sans" pitchFamily="-84" charset="0"/>
              </a:defRPr>
            </a:lvl8pPr>
            <a:lvl9pPr marL="3886200" indent="-228600" algn="ctr" eaLnBrk="0" fontAlgn="base" hangingPunct="0">
              <a:spcBef>
                <a:spcPct val="0"/>
              </a:spcBef>
              <a:spcAft>
                <a:spcPct val="0"/>
              </a:spcAft>
              <a:defRPr sz="4200">
                <a:solidFill>
                  <a:srgbClr val="000000"/>
                </a:solidFill>
                <a:latin typeface="Gill Sans" pitchFamily="-84" charset="0"/>
                <a:ea typeface="ヒラギノ角ゴ ProN W3" pitchFamily="-84" charset="-128"/>
                <a:sym typeface="Gill Sans" pitchFamily="-84" charset="0"/>
              </a:defRPr>
            </a:lvl9pPr>
          </a:lstStyle>
          <a:p>
            <a:pPr algn="r" eaLnBrk="1" hangingPunct="1"/>
            <a:fld id="{3166DC3D-95C3-4D3E-BDEA-8DE9A8C7000F}" type="slidenum">
              <a:rPr lang="en-US" sz="1200">
                <a:solidFill>
                  <a:srgbClr val="7F7F7F"/>
                </a:solidFill>
                <a:latin typeface="Arial" pitchFamily="34" charset="0"/>
                <a:ea typeface="MS PGothic" pitchFamily="34" charset="-128"/>
                <a:sym typeface="Arial" pitchFamily="34" charset="0"/>
              </a:rPr>
              <a:pPr algn="r" eaLnBrk="1" hangingPunct="1"/>
              <a:t>24</a:t>
            </a:fld>
            <a:endParaRPr lang="en-US" sz="1200">
              <a:solidFill>
                <a:srgbClr val="7F7F7F"/>
              </a:solidFill>
              <a:latin typeface="Arial" pitchFamily="34" charset="0"/>
              <a:ea typeface="MS PGothic" pitchFamily="34" charset="-128"/>
              <a:sym typeface="Arial" pitchFamily="34" charset="0"/>
            </a:endParaRPr>
          </a:p>
        </p:txBody>
      </p:sp>
      <p:sp>
        <p:nvSpPr>
          <p:cNvPr id="28687" name="Rectangle 1"/>
          <p:cNvSpPr>
            <a:spLocks noChangeArrowheads="1"/>
          </p:cNvSpPr>
          <p:nvPr/>
        </p:nvSpPr>
        <p:spPr bwMode="auto">
          <a:xfrm>
            <a:off x="457200" y="1568450"/>
            <a:ext cx="8153400" cy="1327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lvl="1" algn="l">
              <a:lnSpc>
                <a:spcPct val="90000"/>
              </a:lnSpc>
              <a:spcBef>
                <a:spcPts val="500"/>
              </a:spcBef>
            </a:pPr>
            <a:r>
              <a:rPr lang="en-US" sz="2800"/>
              <a:t>Schema.org practice is to have community use define values</a:t>
            </a:r>
          </a:p>
          <a:p>
            <a:pPr lvl="1" algn="l">
              <a:lnSpc>
                <a:spcPct val="90000"/>
              </a:lnSpc>
              <a:spcBef>
                <a:spcPts val="500"/>
              </a:spcBef>
            </a:pPr>
            <a:r>
              <a:rPr lang="en-US" sz="2800"/>
              <a:t>We have created some recommended values:</a:t>
            </a:r>
          </a:p>
        </p:txBody>
      </p:sp>
    </p:spTree>
    <p:extLst>
      <p:ext uri="{BB962C8B-B14F-4D97-AF65-F5344CB8AC3E}">
        <p14:creationId xmlns:p14="http://schemas.microsoft.com/office/powerpoint/2010/main" val="602934755"/>
      </p:ext>
    </p:extLst>
  </p:cSld>
  <p:clrMapOvr>
    <a:masterClrMapping/>
  </p:clrMapOvr>
  <p:transition spd="slow">
    <p:push dir="u"/>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9" name="Rectangle 9"/>
          <p:cNvSpPr>
            <a:spLocks noGrp="1" noChangeArrowheads="1"/>
          </p:cNvSpPr>
          <p:nvPr>
            <p:ph type="title"/>
          </p:nvPr>
        </p:nvSpPr>
        <p:spPr>
          <a:xfrm>
            <a:off x="228600" y="304800"/>
            <a:ext cx="8686800" cy="1800225"/>
          </a:xfrm>
        </p:spPr>
        <p:txBody>
          <a:bodyPr anchor="t">
            <a:normAutofit fontScale="90000"/>
          </a:bodyPr>
          <a:lstStyle/>
          <a:p>
            <a:pPr algn="ctr" eaLnBrk="1" hangingPunct="1"/>
            <a:r>
              <a:rPr lang="en-US" sz="4400" smtClean="0">
                <a:solidFill>
                  <a:srgbClr val="173742"/>
                </a:solidFill>
                <a:latin typeface="Calibri Bold" pitchFamily="-84" charset="0"/>
                <a:sym typeface="Calibri Bold" pitchFamily="-84" charset="0"/>
              </a:rPr>
              <a:t>Phase II: Adoption/Implementation</a:t>
            </a:r>
            <a:br>
              <a:rPr lang="en-US" sz="4400" smtClean="0">
                <a:solidFill>
                  <a:srgbClr val="173742"/>
                </a:solidFill>
                <a:latin typeface="Calibri Bold" pitchFamily="-84" charset="0"/>
                <a:sym typeface="Calibri Bold" pitchFamily="-84" charset="0"/>
              </a:rPr>
            </a:br>
            <a:r>
              <a:rPr lang="en-US" smtClean="0">
                <a:solidFill>
                  <a:srgbClr val="173742"/>
                </a:solidFill>
                <a:latin typeface="Calibri Bold" pitchFamily="-84" charset="0"/>
                <a:sym typeface="Calibri Bold" pitchFamily="-84" charset="0"/>
              </a:rPr>
              <a:t>March 2012 – February 2013 </a:t>
            </a:r>
            <a:br>
              <a:rPr lang="en-US" smtClean="0">
                <a:solidFill>
                  <a:srgbClr val="173742"/>
                </a:solidFill>
                <a:latin typeface="Calibri Bold" pitchFamily="-84" charset="0"/>
                <a:sym typeface="Calibri Bold" pitchFamily="-84" charset="0"/>
              </a:rPr>
            </a:br>
            <a:r>
              <a:rPr lang="en-US" sz="4400" smtClean="0">
                <a:solidFill>
                  <a:srgbClr val="173742"/>
                </a:solidFill>
                <a:latin typeface="Calibri Bold" pitchFamily="-84" charset="0"/>
                <a:sym typeface="Calibri Bold" pitchFamily="-84" charset="0"/>
              </a:rPr>
              <a:t>  </a:t>
            </a:r>
            <a:br>
              <a:rPr lang="en-US" sz="4400" smtClean="0">
                <a:solidFill>
                  <a:srgbClr val="173742"/>
                </a:solidFill>
                <a:latin typeface="Calibri Bold" pitchFamily="-84" charset="0"/>
                <a:sym typeface="Calibri Bold" pitchFamily="-84" charset="0"/>
              </a:rPr>
            </a:br>
            <a:endParaRPr lang="en-US" sz="4400" smtClean="0">
              <a:solidFill>
                <a:srgbClr val="173742"/>
              </a:solidFill>
              <a:latin typeface="Calibri Bold" pitchFamily="-84" charset="0"/>
              <a:sym typeface="Calibri Bold" pitchFamily="-84" charset="0"/>
            </a:endParaRPr>
          </a:p>
        </p:txBody>
      </p:sp>
      <p:sp>
        <p:nvSpPr>
          <p:cNvPr id="29700" name="Line 2"/>
          <p:cNvSpPr>
            <a:spLocks noChangeShapeType="1"/>
          </p:cNvSpPr>
          <p:nvPr/>
        </p:nvSpPr>
        <p:spPr bwMode="auto">
          <a:xfrm>
            <a:off x="0" y="6210300"/>
            <a:ext cx="9144000" cy="0"/>
          </a:xfrm>
          <a:prstGeom prst="line">
            <a:avLst/>
          </a:prstGeom>
          <a:noFill/>
          <a:ln w="38100">
            <a:solidFill>
              <a:srgbClr val="EAE6D2"/>
            </a:solidFill>
            <a:round/>
            <a:headEnd/>
            <a:tailEnd/>
          </a:ln>
          <a:extLst>
            <a:ext uri="{909E8E84-426E-40DD-AFC4-6F175D3DCCD1}">
              <a14:hiddenFill xmlns:a14="http://schemas.microsoft.com/office/drawing/2010/main">
                <a:noFill/>
              </a14:hiddenFill>
            </a:ext>
          </a:extLst>
        </p:spPr>
        <p:txBody>
          <a:bodyPr lIns="0" tIns="0" rIns="0" bIns="0"/>
          <a:lstStyle/>
          <a:p>
            <a:endParaRPr lang="en-US"/>
          </a:p>
        </p:txBody>
      </p:sp>
      <p:pic>
        <p:nvPicPr>
          <p:cNvPr id="2970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9763" y="6337300"/>
            <a:ext cx="1027112"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round/>
                <a:headEnd/>
                <a:tailEnd/>
              </a14:hiddenLine>
            </a:ext>
          </a:extLst>
        </p:spPr>
      </p:pic>
      <p:pic>
        <p:nvPicPr>
          <p:cNvPr id="2970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92450" y="6337300"/>
            <a:ext cx="1628775"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round/>
                <a:headEnd/>
                <a:tailEnd/>
              </a14:hiddenLine>
            </a:ext>
          </a:extLst>
        </p:spPr>
      </p:pic>
      <p:pic>
        <p:nvPicPr>
          <p:cNvPr id="29703" name="Picture 5"/>
          <p:cNvPicPr>
            <a:picLocks noChangeAspect="1" noChangeArrowheads="1"/>
          </p:cNvPicPr>
          <p:nvPr/>
        </p:nvPicPr>
        <p:blipFill>
          <a:blip r:embed="rId5">
            <a:extLst>
              <a:ext uri="{28A0092B-C50C-407E-A947-70E740481C1C}">
                <a14:useLocalDpi xmlns:a14="http://schemas.microsoft.com/office/drawing/2010/main" val="0"/>
              </a:ext>
            </a:extLst>
          </a:blip>
          <a:srcRect t="6133"/>
          <a:stretch>
            <a:fillRect/>
          </a:stretch>
        </p:blipFill>
        <p:spPr bwMode="auto">
          <a:xfrm>
            <a:off x="50800" y="6248400"/>
            <a:ext cx="1725613"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round/>
                <a:headEnd/>
                <a:tailEnd/>
              </a14:hiddenLine>
            </a:ext>
          </a:extLst>
        </p:spPr>
      </p:pic>
      <p:sp>
        <p:nvSpPr>
          <p:cNvPr id="29706" name="Text Box 10"/>
          <p:cNvSpPr txBox="1">
            <a:spLocks noChangeArrowheads="1"/>
          </p:cNvSpPr>
          <p:nvPr/>
        </p:nvSpPr>
        <p:spPr bwMode="auto">
          <a:xfrm>
            <a:off x="8428038" y="6467475"/>
            <a:ext cx="257175"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eaLnBrk="0" hangingPunct="0">
              <a:defRPr sz="4200">
                <a:solidFill>
                  <a:srgbClr val="000000"/>
                </a:solidFill>
                <a:latin typeface="Gill Sans" pitchFamily="-84" charset="0"/>
                <a:ea typeface="ヒラギノ角ゴ ProN W3" pitchFamily="-84" charset="-128"/>
                <a:sym typeface="Gill Sans" pitchFamily="-84" charset="0"/>
              </a:defRPr>
            </a:lvl1pPr>
            <a:lvl2pPr marL="742950" indent="-285750" eaLnBrk="0" hangingPunct="0">
              <a:defRPr sz="4200">
                <a:solidFill>
                  <a:srgbClr val="000000"/>
                </a:solidFill>
                <a:latin typeface="Gill Sans" pitchFamily="-84" charset="0"/>
                <a:ea typeface="ヒラギノ角ゴ ProN W3" pitchFamily="-84" charset="-128"/>
                <a:sym typeface="Gill Sans" pitchFamily="-84" charset="0"/>
              </a:defRPr>
            </a:lvl2pPr>
            <a:lvl3pPr marL="1143000" indent="-228600" eaLnBrk="0" hangingPunct="0">
              <a:defRPr sz="4200">
                <a:solidFill>
                  <a:srgbClr val="000000"/>
                </a:solidFill>
                <a:latin typeface="Gill Sans" pitchFamily="-84" charset="0"/>
                <a:ea typeface="ヒラギノ角ゴ ProN W3" pitchFamily="-84" charset="-128"/>
                <a:sym typeface="Gill Sans" pitchFamily="-84" charset="0"/>
              </a:defRPr>
            </a:lvl3pPr>
            <a:lvl4pPr marL="1600200" indent="-228600" eaLnBrk="0" hangingPunct="0">
              <a:defRPr sz="4200">
                <a:solidFill>
                  <a:srgbClr val="000000"/>
                </a:solidFill>
                <a:latin typeface="Gill Sans" pitchFamily="-84" charset="0"/>
                <a:ea typeface="ヒラギノ角ゴ ProN W3" pitchFamily="-84" charset="-128"/>
                <a:sym typeface="Gill Sans" pitchFamily="-84" charset="0"/>
              </a:defRPr>
            </a:lvl4pPr>
            <a:lvl5pPr marL="2057400" indent="-228600" eaLnBrk="0" hangingPunct="0">
              <a:defRPr sz="4200">
                <a:solidFill>
                  <a:srgbClr val="000000"/>
                </a:solidFill>
                <a:latin typeface="Gill Sans" pitchFamily="-84" charset="0"/>
                <a:ea typeface="ヒラギノ角ゴ ProN W3" pitchFamily="-84" charset="-128"/>
                <a:sym typeface="Gill Sans" pitchFamily="-84" charset="0"/>
              </a:defRPr>
            </a:lvl5pPr>
            <a:lvl6pPr marL="2514600" indent="-228600" algn="ctr" eaLnBrk="0" fontAlgn="base" hangingPunct="0">
              <a:spcBef>
                <a:spcPct val="0"/>
              </a:spcBef>
              <a:spcAft>
                <a:spcPct val="0"/>
              </a:spcAft>
              <a:defRPr sz="4200">
                <a:solidFill>
                  <a:srgbClr val="000000"/>
                </a:solidFill>
                <a:latin typeface="Gill Sans" pitchFamily="-84" charset="0"/>
                <a:ea typeface="ヒラギノ角ゴ ProN W3" pitchFamily="-84" charset="-128"/>
                <a:sym typeface="Gill Sans" pitchFamily="-84" charset="0"/>
              </a:defRPr>
            </a:lvl6pPr>
            <a:lvl7pPr marL="2971800" indent="-228600" algn="ctr" eaLnBrk="0" fontAlgn="base" hangingPunct="0">
              <a:spcBef>
                <a:spcPct val="0"/>
              </a:spcBef>
              <a:spcAft>
                <a:spcPct val="0"/>
              </a:spcAft>
              <a:defRPr sz="4200">
                <a:solidFill>
                  <a:srgbClr val="000000"/>
                </a:solidFill>
                <a:latin typeface="Gill Sans" pitchFamily="-84" charset="0"/>
                <a:ea typeface="ヒラギノ角ゴ ProN W3" pitchFamily="-84" charset="-128"/>
                <a:sym typeface="Gill Sans" pitchFamily="-84" charset="0"/>
              </a:defRPr>
            </a:lvl7pPr>
            <a:lvl8pPr marL="3429000" indent="-228600" algn="ctr" eaLnBrk="0" fontAlgn="base" hangingPunct="0">
              <a:spcBef>
                <a:spcPct val="0"/>
              </a:spcBef>
              <a:spcAft>
                <a:spcPct val="0"/>
              </a:spcAft>
              <a:defRPr sz="4200">
                <a:solidFill>
                  <a:srgbClr val="000000"/>
                </a:solidFill>
                <a:latin typeface="Gill Sans" pitchFamily="-84" charset="0"/>
                <a:ea typeface="ヒラギノ角ゴ ProN W3" pitchFamily="-84" charset="-128"/>
                <a:sym typeface="Gill Sans" pitchFamily="-84" charset="0"/>
              </a:defRPr>
            </a:lvl8pPr>
            <a:lvl9pPr marL="3886200" indent="-228600" algn="ctr" eaLnBrk="0" fontAlgn="base" hangingPunct="0">
              <a:spcBef>
                <a:spcPct val="0"/>
              </a:spcBef>
              <a:spcAft>
                <a:spcPct val="0"/>
              </a:spcAft>
              <a:defRPr sz="4200">
                <a:solidFill>
                  <a:srgbClr val="000000"/>
                </a:solidFill>
                <a:latin typeface="Gill Sans" pitchFamily="-84" charset="0"/>
                <a:ea typeface="ヒラギノ角ゴ ProN W3" pitchFamily="-84" charset="-128"/>
                <a:sym typeface="Gill Sans" pitchFamily="-84" charset="0"/>
              </a:defRPr>
            </a:lvl9pPr>
          </a:lstStyle>
          <a:p>
            <a:pPr algn="r" eaLnBrk="1" hangingPunct="1"/>
            <a:fld id="{BE16E85B-8569-42C8-8761-E68635E90E2F}" type="slidenum">
              <a:rPr lang="en-US" sz="1200">
                <a:solidFill>
                  <a:srgbClr val="7F7F7F"/>
                </a:solidFill>
                <a:latin typeface="Arial" pitchFamily="34" charset="0"/>
                <a:ea typeface="MS PGothic" pitchFamily="34" charset="-128"/>
                <a:sym typeface="Arial" pitchFamily="34" charset="0"/>
              </a:rPr>
              <a:pPr algn="r" eaLnBrk="1" hangingPunct="1"/>
              <a:t>25</a:t>
            </a:fld>
            <a:endParaRPr lang="en-US" sz="1200">
              <a:solidFill>
                <a:srgbClr val="7F7F7F"/>
              </a:solidFill>
              <a:latin typeface="Arial" pitchFamily="34" charset="0"/>
              <a:ea typeface="MS PGothic" pitchFamily="34" charset="-128"/>
              <a:sym typeface="Arial" pitchFamily="34" charset="0"/>
            </a:endParaRPr>
          </a:p>
        </p:txBody>
      </p:sp>
      <p:sp>
        <p:nvSpPr>
          <p:cNvPr id="29707" name="Rectangle 1"/>
          <p:cNvSpPr>
            <a:spLocks noChangeArrowheads="1"/>
          </p:cNvSpPr>
          <p:nvPr/>
        </p:nvSpPr>
        <p:spPr bwMode="auto">
          <a:xfrm>
            <a:off x="685800" y="2209800"/>
            <a:ext cx="7848600" cy="3273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419100" indent="-419100" algn="l">
              <a:buClr>
                <a:srgbClr val="000000"/>
              </a:buClr>
            </a:pPr>
            <a:r>
              <a:rPr lang="en-US" sz="3200"/>
              <a:t>Awareness building </a:t>
            </a:r>
          </a:p>
          <a:p>
            <a:pPr marL="419100" indent="-419100" algn="l">
              <a:spcBef>
                <a:spcPts val="1400"/>
              </a:spcBef>
              <a:buClr>
                <a:srgbClr val="000000"/>
              </a:buClr>
            </a:pPr>
            <a:r>
              <a:rPr lang="en-US" sz="3200"/>
              <a:t>Proof of Concept </a:t>
            </a:r>
          </a:p>
          <a:p>
            <a:pPr marL="419100" indent="-419100" algn="l">
              <a:spcBef>
                <a:spcPts val="1400"/>
              </a:spcBef>
              <a:buClr>
                <a:srgbClr val="000000"/>
              </a:buClr>
            </a:pPr>
            <a:r>
              <a:rPr lang="en-US" sz="3200"/>
              <a:t>Collaboration on Tagger/Search</a:t>
            </a:r>
          </a:p>
          <a:p>
            <a:pPr marL="419100" indent="-419100" algn="l">
              <a:spcBef>
                <a:spcPts val="1400"/>
              </a:spcBef>
              <a:buClr>
                <a:srgbClr val="000000"/>
              </a:buClr>
            </a:pPr>
            <a:r>
              <a:rPr lang="en-US" sz="3200"/>
              <a:t>Educator/publisher surveys </a:t>
            </a:r>
          </a:p>
          <a:p>
            <a:pPr marL="419100" indent="-419100" algn="l">
              <a:spcBef>
                <a:spcPts val="1400"/>
              </a:spcBef>
              <a:buClr>
                <a:srgbClr val="000000"/>
              </a:buClr>
            </a:pPr>
            <a:r>
              <a:rPr lang="en-US" sz="3200"/>
              <a:t>Encouraging/supporting Schema.org adoption </a:t>
            </a:r>
          </a:p>
        </p:txBody>
      </p:sp>
    </p:spTree>
    <p:extLst>
      <p:ext uri="{BB962C8B-B14F-4D97-AF65-F5344CB8AC3E}">
        <p14:creationId xmlns:p14="http://schemas.microsoft.com/office/powerpoint/2010/main" val="1289619321"/>
      </p:ext>
    </p:extLst>
  </p:cSld>
  <p:clrMapOvr>
    <a:masterClrMapping/>
  </p:clrMapOvr>
  <p:transition spd="slow">
    <p:push dir="u"/>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Line 2"/>
          <p:cNvSpPr>
            <a:spLocks noChangeShapeType="1"/>
          </p:cNvSpPr>
          <p:nvPr/>
        </p:nvSpPr>
        <p:spPr bwMode="auto">
          <a:xfrm>
            <a:off x="0" y="6210300"/>
            <a:ext cx="9144000" cy="0"/>
          </a:xfrm>
          <a:prstGeom prst="line">
            <a:avLst/>
          </a:prstGeom>
          <a:noFill/>
          <a:ln w="38100">
            <a:solidFill>
              <a:srgbClr val="EAE6D2"/>
            </a:solidFill>
            <a:round/>
            <a:headEnd/>
            <a:tailEnd/>
          </a:ln>
          <a:extLst>
            <a:ext uri="{909E8E84-426E-40DD-AFC4-6F175D3DCCD1}">
              <a14:hiddenFill xmlns:a14="http://schemas.microsoft.com/office/drawing/2010/main">
                <a:noFill/>
              </a14:hiddenFill>
            </a:ext>
          </a:extLst>
        </p:spPr>
        <p:txBody>
          <a:bodyPr lIns="0" tIns="0" rIns="0" bIns="0"/>
          <a:lstStyle/>
          <a:p>
            <a:endParaRPr lang="en-US"/>
          </a:p>
        </p:txBody>
      </p:sp>
      <p:pic>
        <p:nvPicPr>
          <p:cNvPr id="3174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9763" y="6337300"/>
            <a:ext cx="1027112"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round/>
                <a:headEnd/>
                <a:tailEnd/>
              </a14:hiddenLine>
            </a:ext>
          </a:extLst>
        </p:spPr>
      </p:pic>
      <p:pic>
        <p:nvPicPr>
          <p:cNvPr id="31749"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92450" y="6337300"/>
            <a:ext cx="1628775"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round/>
                <a:headEnd/>
                <a:tailEnd/>
              </a14:hiddenLine>
            </a:ext>
          </a:extLst>
        </p:spPr>
      </p:pic>
      <p:pic>
        <p:nvPicPr>
          <p:cNvPr id="31750" name="Picture 5"/>
          <p:cNvPicPr>
            <a:picLocks noChangeAspect="1" noChangeArrowheads="1"/>
          </p:cNvPicPr>
          <p:nvPr/>
        </p:nvPicPr>
        <p:blipFill>
          <a:blip r:embed="rId4">
            <a:extLst>
              <a:ext uri="{28A0092B-C50C-407E-A947-70E740481C1C}">
                <a14:useLocalDpi xmlns:a14="http://schemas.microsoft.com/office/drawing/2010/main" val="0"/>
              </a:ext>
            </a:extLst>
          </a:blip>
          <a:srcRect t="6133"/>
          <a:stretch>
            <a:fillRect/>
          </a:stretch>
        </p:blipFill>
        <p:spPr bwMode="auto">
          <a:xfrm>
            <a:off x="50800" y="6248400"/>
            <a:ext cx="1725613"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round/>
                <a:headEnd/>
                <a:tailEnd/>
              </a14:hiddenLine>
            </a:ext>
          </a:extLst>
        </p:spPr>
      </p:pic>
      <p:sp>
        <p:nvSpPr>
          <p:cNvPr id="31753" name="Rectangle 8"/>
          <p:cNvSpPr>
            <a:spLocks/>
          </p:cNvSpPr>
          <p:nvPr/>
        </p:nvSpPr>
        <p:spPr bwMode="auto">
          <a:xfrm>
            <a:off x="2057400" y="1524000"/>
            <a:ext cx="5118100" cy="414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38100" tIns="38100" rIns="38100" bIns="38100"/>
          <a:lstStyle/>
          <a:p>
            <a:pPr marL="266700" indent="-266700" algn="l">
              <a:lnSpc>
                <a:spcPct val="90000"/>
              </a:lnSpc>
              <a:buClr>
                <a:srgbClr val="000000"/>
              </a:buClr>
              <a:buSzPct val="100000"/>
              <a:buFont typeface="Arial" pitchFamily="34" charset="0"/>
              <a:buChar char="•"/>
            </a:pPr>
            <a:r>
              <a:rPr lang="en-US" sz="3200">
                <a:latin typeface="Calibri" pitchFamily="34" charset="0"/>
                <a:ea typeface="MS PGothic" pitchFamily="34" charset="-128"/>
                <a:sym typeface="Calibri" pitchFamily="34" charset="0"/>
              </a:rPr>
              <a:t>Better Lesson</a:t>
            </a:r>
            <a:endParaRPr lang="en-US" sz="1800">
              <a:latin typeface="Arial" pitchFamily="34" charset="0"/>
              <a:ea typeface="MS PGothic" pitchFamily="34" charset="-128"/>
              <a:sym typeface="Arial" pitchFamily="34" charset="0"/>
            </a:endParaRPr>
          </a:p>
          <a:p>
            <a:pPr marL="266700" indent="-266700" algn="l">
              <a:lnSpc>
                <a:spcPct val="90000"/>
              </a:lnSpc>
              <a:buClr>
                <a:srgbClr val="000000"/>
              </a:buClr>
              <a:buSzPct val="100000"/>
              <a:buFont typeface="Arial" pitchFamily="34" charset="0"/>
              <a:buChar char="•"/>
            </a:pPr>
            <a:r>
              <a:rPr lang="en-US" sz="3200">
                <a:latin typeface="Calibri" pitchFamily="34" charset="0"/>
                <a:ea typeface="MS PGothic" pitchFamily="34" charset="-128"/>
                <a:sym typeface="Calibri" pitchFamily="34" charset="0"/>
              </a:rPr>
              <a:t>CK-12</a:t>
            </a:r>
            <a:endParaRPr lang="en-US" sz="1800">
              <a:latin typeface="Arial" pitchFamily="34" charset="0"/>
              <a:ea typeface="MS PGothic" pitchFamily="34" charset="-128"/>
              <a:sym typeface="Arial" pitchFamily="34" charset="0"/>
            </a:endParaRPr>
          </a:p>
          <a:p>
            <a:pPr marL="266700" indent="-266700" algn="l">
              <a:lnSpc>
                <a:spcPct val="90000"/>
              </a:lnSpc>
              <a:buClr>
                <a:srgbClr val="000000"/>
              </a:buClr>
              <a:buSzPct val="100000"/>
              <a:buFont typeface="Arial" pitchFamily="34" charset="0"/>
              <a:buChar char="•"/>
            </a:pPr>
            <a:r>
              <a:rPr lang="en-US" sz="3200">
                <a:latin typeface="Calibri" pitchFamily="34" charset="0"/>
                <a:ea typeface="MS PGothic" pitchFamily="34" charset="-128"/>
                <a:sym typeface="Calibri" pitchFamily="34" charset="0"/>
              </a:rPr>
              <a:t>Houghton Mifflin Harcourt</a:t>
            </a:r>
            <a:endParaRPr lang="en-US" sz="1800">
              <a:latin typeface="Arial" pitchFamily="34" charset="0"/>
              <a:ea typeface="MS PGothic" pitchFamily="34" charset="-128"/>
              <a:sym typeface="Arial" pitchFamily="34" charset="0"/>
            </a:endParaRPr>
          </a:p>
          <a:p>
            <a:pPr marL="266700" indent="-266700" algn="l">
              <a:lnSpc>
                <a:spcPct val="90000"/>
              </a:lnSpc>
              <a:buClr>
                <a:srgbClr val="000000"/>
              </a:buClr>
              <a:buSzPct val="100000"/>
              <a:buFont typeface="Arial" pitchFamily="34" charset="0"/>
              <a:buChar char="•"/>
            </a:pPr>
            <a:r>
              <a:rPr lang="en-US" sz="3200">
                <a:latin typeface="Calibri" pitchFamily="34" charset="0"/>
                <a:ea typeface="MS PGothic" pitchFamily="34" charset="-128"/>
                <a:sym typeface="Calibri" pitchFamily="34" charset="0"/>
              </a:rPr>
              <a:t>Learning.com</a:t>
            </a:r>
            <a:endParaRPr lang="en-US" sz="1800">
              <a:latin typeface="Arial" pitchFamily="34" charset="0"/>
              <a:ea typeface="MS PGothic" pitchFamily="34" charset="-128"/>
              <a:sym typeface="Arial" pitchFamily="34" charset="0"/>
            </a:endParaRPr>
          </a:p>
          <a:p>
            <a:pPr marL="266700" indent="-266700" algn="l">
              <a:lnSpc>
                <a:spcPct val="90000"/>
              </a:lnSpc>
              <a:buClr>
                <a:srgbClr val="000000"/>
              </a:buClr>
              <a:buSzPct val="100000"/>
              <a:buFont typeface="Arial" pitchFamily="34" charset="0"/>
              <a:buChar char="•"/>
            </a:pPr>
            <a:r>
              <a:rPr lang="en-US" sz="3200">
                <a:latin typeface="Calibri" pitchFamily="34" charset="0"/>
                <a:ea typeface="MS PGothic" pitchFamily="34" charset="-128"/>
                <a:sym typeface="Calibri" pitchFamily="34" charset="0"/>
              </a:rPr>
              <a:t>Learning Station</a:t>
            </a:r>
            <a:endParaRPr lang="en-US" sz="1800">
              <a:latin typeface="Arial" pitchFamily="34" charset="0"/>
              <a:ea typeface="MS PGothic" pitchFamily="34" charset="-128"/>
              <a:sym typeface="Arial" pitchFamily="34" charset="0"/>
            </a:endParaRPr>
          </a:p>
          <a:p>
            <a:pPr marL="266700" indent="-266700" algn="l">
              <a:lnSpc>
                <a:spcPct val="90000"/>
              </a:lnSpc>
              <a:buClr>
                <a:srgbClr val="000000"/>
              </a:buClr>
              <a:buSzPct val="100000"/>
              <a:buFont typeface="Arial" pitchFamily="34" charset="0"/>
              <a:buChar char="•"/>
            </a:pPr>
            <a:r>
              <a:rPr lang="en-US" sz="3200">
                <a:latin typeface="Calibri" pitchFamily="34" charset="0"/>
                <a:ea typeface="MS PGothic" pitchFamily="34" charset="-128"/>
                <a:sym typeface="Calibri" pitchFamily="34" charset="0"/>
              </a:rPr>
              <a:t>McGraw-Hill</a:t>
            </a:r>
            <a:endParaRPr lang="en-US" sz="1800">
              <a:latin typeface="Arial" pitchFamily="34" charset="0"/>
              <a:ea typeface="MS PGothic" pitchFamily="34" charset="-128"/>
              <a:sym typeface="Arial" pitchFamily="34" charset="0"/>
            </a:endParaRPr>
          </a:p>
          <a:p>
            <a:pPr marL="266700" indent="-266700" algn="l">
              <a:lnSpc>
                <a:spcPct val="90000"/>
              </a:lnSpc>
              <a:buClr>
                <a:srgbClr val="000000"/>
              </a:buClr>
              <a:buSzPct val="100000"/>
              <a:buFont typeface="Arial" pitchFamily="34" charset="0"/>
              <a:buChar char="•"/>
            </a:pPr>
            <a:r>
              <a:rPr lang="en-US" sz="3200">
                <a:latin typeface="Calibri" pitchFamily="34" charset="0"/>
                <a:ea typeface="MS PGothic" pitchFamily="34" charset="-128"/>
                <a:sym typeface="Calibri" pitchFamily="34" charset="0"/>
              </a:rPr>
              <a:t>Pearson</a:t>
            </a:r>
            <a:endParaRPr lang="en-US" sz="1800">
              <a:latin typeface="Arial" pitchFamily="34" charset="0"/>
              <a:ea typeface="MS PGothic" pitchFamily="34" charset="-128"/>
              <a:sym typeface="Arial" pitchFamily="34" charset="0"/>
            </a:endParaRPr>
          </a:p>
          <a:p>
            <a:pPr marL="266700" indent="-266700" algn="l">
              <a:lnSpc>
                <a:spcPct val="90000"/>
              </a:lnSpc>
              <a:buClr>
                <a:srgbClr val="000000"/>
              </a:buClr>
              <a:buSzPct val="100000"/>
              <a:buFont typeface="Arial" pitchFamily="34" charset="0"/>
              <a:buChar char="•"/>
            </a:pPr>
            <a:r>
              <a:rPr lang="en-US" sz="3200">
                <a:latin typeface="Calibri" pitchFamily="34" charset="0"/>
                <a:ea typeface="MS PGothic" pitchFamily="34" charset="-128"/>
                <a:sym typeface="Calibri" pitchFamily="34" charset="0"/>
              </a:rPr>
              <a:t>PCI Educational Publishing</a:t>
            </a:r>
            <a:endParaRPr lang="en-US" sz="1800">
              <a:latin typeface="Arial" pitchFamily="34" charset="0"/>
              <a:ea typeface="MS PGothic" pitchFamily="34" charset="-128"/>
              <a:sym typeface="Arial" pitchFamily="34" charset="0"/>
            </a:endParaRPr>
          </a:p>
          <a:p>
            <a:pPr marL="266700" indent="-266700" algn="l">
              <a:lnSpc>
                <a:spcPct val="90000"/>
              </a:lnSpc>
              <a:buClr>
                <a:srgbClr val="000000"/>
              </a:buClr>
              <a:buSzPct val="100000"/>
              <a:buFont typeface="Arial" pitchFamily="34" charset="0"/>
              <a:buChar char="•"/>
            </a:pPr>
            <a:r>
              <a:rPr lang="en-US" sz="3200">
                <a:latin typeface="Calibri" pitchFamily="34" charset="0"/>
                <a:ea typeface="MS PGothic" pitchFamily="34" charset="-128"/>
                <a:sym typeface="Calibri" pitchFamily="34" charset="0"/>
              </a:rPr>
              <a:t>Rosen</a:t>
            </a:r>
          </a:p>
        </p:txBody>
      </p:sp>
      <p:sp>
        <p:nvSpPr>
          <p:cNvPr id="31755" name="Rectangle 10"/>
          <p:cNvSpPr>
            <a:spLocks/>
          </p:cNvSpPr>
          <p:nvPr/>
        </p:nvSpPr>
        <p:spPr bwMode="auto">
          <a:xfrm>
            <a:off x="457200" y="609600"/>
            <a:ext cx="82423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38100" tIns="38100" rIns="38100" bIns="38100"/>
          <a:lstStyle/>
          <a:p>
            <a:pPr>
              <a:tabLst>
                <a:tab pos="723900" algn="l"/>
                <a:tab pos="1447800" algn="l"/>
                <a:tab pos="2171700" algn="l"/>
                <a:tab pos="2882900" algn="l"/>
                <a:tab pos="3606800" algn="l"/>
                <a:tab pos="4343400" algn="l"/>
                <a:tab pos="5067300" algn="l"/>
                <a:tab pos="5791200" algn="l"/>
                <a:tab pos="6515100" algn="l"/>
                <a:tab pos="7226300" algn="l"/>
                <a:tab pos="7950200" algn="l"/>
                <a:tab pos="7962900" algn="l"/>
              </a:tabLst>
            </a:pPr>
            <a:r>
              <a:rPr lang="en-US" sz="4400">
                <a:solidFill>
                  <a:srgbClr val="173742"/>
                </a:solidFill>
                <a:latin typeface="Calibri Bold" pitchFamily="-84" charset="0"/>
                <a:ea typeface="MS PGothic" pitchFamily="34" charset="-128"/>
                <a:sym typeface="Calibri Bold" pitchFamily="-84" charset="0"/>
              </a:rPr>
              <a:t>PoC Round One Participants</a:t>
            </a:r>
          </a:p>
        </p:txBody>
      </p:sp>
      <p:sp>
        <p:nvSpPr>
          <p:cNvPr id="31756" name="Text Box 11"/>
          <p:cNvSpPr txBox="1">
            <a:spLocks noChangeArrowheads="1"/>
          </p:cNvSpPr>
          <p:nvPr/>
        </p:nvSpPr>
        <p:spPr bwMode="auto">
          <a:xfrm>
            <a:off x="8428038" y="6467475"/>
            <a:ext cx="257175"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eaLnBrk="0" hangingPunct="0">
              <a:defRPr sz="4200">
                <a:solidFill>
                  <a:srgbClr val="000000"/>
                </a:solidFill>
                <a:latin typeface="Gill Sans" pitchFamily="-84" charset="0"/>
                <a:ea typeface="ヒラギノ角ゴ ProN W3" pitchFamily="-84" charset="-128"/>
                <a:sym typeface="Gill Sans" pitchFamily="-84" charset="0"/>
              </a:defRPr>
            </a:lvl1pPr>
            <a:lvl2pPr marL="742950" indent="-285750" eaLnBrk="0" hangingPunct="0">
              <a:defRPr sz="4200">
                <a:solidFill>
                  <a:srgbClr val="000000"/>
                </a:solidFill>
                <a:latin typeface="Gill Sans" pitchFamily="-84" charset="0"/>
                <a:ea typeface="ヒラギノ角ゴ ProN W3" pitchFamily="-84" charset="-128"/>
                <a:sym typeface="Gill Sans" pitchFamily="-84" charset="0"/>
              </a:defRPr>
            </a:lvl2pPr>
            <a:lvl3pPr marL="1143000" indent="-228600" eaLnBrk="0" hangingPunct="0">
              <a:defRPr sz="4200">
                <a:solidFill>
                  <a:srgbClr val="000000"/>
                </a:solidFill>
                <a:latin typeface="Gill Sans" pitchFamily="-84" charset="0"/>
                <a:ea typeface="ヒラギノ角ゴ ProN W3" pitchFamily="-84" charset="-128"/>
                <a:sym typeface="Gill Sans" pitchFamily="-84" charset="0"/>
              </a:defRPr>
            </a:lvl3pPr>
            <a:lvl4pPr marL="1600200" indent="-228600" eaLnBrk="0" hangingPunct="0">
              <a:defRPr sz="4200">
                <a:solidFill>
                  <a:srgbClr val="000000"/>
                </a:solidFill>
                <a:latin typeface="Gill Sans" pitchFamily="-84" charset="0"/>
                <a:ea typeface="ヒラギノ角ゴ ProN W3" pitchFamily="-84" charset="-128"/>
                <a:sym typeface="Gill Sans" pitchFamily="-84" charset="0"/>
              </a:defRPr>
            </a:lvl4pPr>
            <a:lvl5pPr marL="2057400" indent="-228600" eaLnBrk="0" hangingPunct="0">
              <a:defRPr sz="4200">
                <a:solidFill>
                  <a:srgbClr val="000000"/>
                </a:solidFill>
                <a:latin typeface="Gill Sans" pitchFamily="-84" charset="0"/>
                <a:ea typeface="ヒラギノ角ゴ ProN W3" pitchFamily="-84" charset="-128"/>
                <a:sym typeface="Gill Sans" pitchFamily="-84" charset="0"/>
              </a:defRPr>
            </a:lvl5pPr>
            <a:lvl6pPr marL="2514600" indent="-228600" algn="ctr" eaLnBrk="0" fontAlgn="base" hangingPunct="0">
              <a:spcBef>
                <a:spcPct val="0"/>
              </a:spcBef>
              <a:spcAft>
                <a:spcPct val="0"/>
              </a:spcAft>
              <a:defRPr sz="4200">
                <a:solidFill>
                  <a:srgbClr val="000000"/>
                </a:solidFill>
                <a:latin typeface="Gill Sans" pitchFamily="-84" charset="0"/>
                <a:ea typeface="ヒラギノ角ゴ ProN W3" pitchFamily="-84" charset="-128"/>
                <a:sym typeface="Gill Sans" pitchFamily="-84" charset="0"/>
              </a:defRPr>
            </a:lvl6pPr>
            <a:lvl7pPr marL="2971800" indent="-228600" algn="ctr" eaLnBrk="0" fontAlgn="base" hangingPunct="0">
              <a:spcBef>
                <a:spcPct val="0"/>
              </a:spcBef>
              <a:spcAft>
                <a:spcPct val="0"/>
              </a:spcAft>
              <a:defRPr sz="4200">
                <a:solidFill>
                  <a:srgbClr val="000000"/>
                </a:solidFill>
                <a:latin typeface="Gill Sans" pitchFamily="-84" charset="0"/>
                <a:ea typeface="ヒラギノ角ゴ ProN W3" pitchFamily="-84" charset="-128"/>
                <a:sym typeface="Gill Sans" pitchFamily="-84" charset="0"/>
              </a:defRPr>
            </a:lvl7pPr>
            <a:lvl8pPr marL="3429000" indent="-228600" algn="ctr" eaLnBrk="0" fontAlgn="base" hangingPunct="0">
              <a:spcBef>
                <a:spcPct val="0"/>
              </a:spcBef>
              <a:spcAft>
                <a:spcPct val="0"/>
              </a:spcAft>
              <a:defRPr sz="4200">
                <a:solidFill>
                  <a:srgbClr val="000000"/>
                </a:solidFill>
                <a:latin typeface="Gill Sans" pitchFamily="-84" charset="0"/>
                <a:ea typeface="ヒラギノ角ゴ ProN W3" pitchFamily="-84" charset="-128"/>
                <a:sym typeface="Gill Sans" pitchFamily="-84" charset="0"/>
              </a:defRPr>
            </a:lvl8pPr>
            <a:lvl9pPr marL="3886200" indent="-228600" algn="ctr" eaLnBrk="0" fontAlgn="base" hangingPunct="0">
              <a:spcBef>
                <a:spcPct val="0"/>
              </a:spcBef>
              <a:spcAft>
                <a:spcPct val="0"/>
              </a:spcAft>
              <a:defRPr sz="4200">
                <a:solidFill>
                  <a:srgbClr val="000000"/>
                </a:solidFill>
                <a:latin typeface="Gill Sans" pitchFamily="-84" charset="0"/>
                <a:ea typeface="ヒラギノ角ゴ ProN W3" pitchFamily="-84" charset="-128"/>
                <a:sym typeface="Gill Sans" pitchFamily="-84" charset="0"/>
              </a:defRPr>
            </a:lvl9pPr>
          </a:lstStyle>
          <a:p>
            <a:pPr algn="r" eaLnBrk="1" hangingPunct="1"/>
            <a:fld id="{8C33363A-6041-46CF-8D6F-CE78818FCB41}" type="slidenum">
              <a:rPr lang="en-US" sz="1200">
                <a:solidFill>
                  <a:srgbClr val="7F7F7F"/>
                </a:solidFill>
                <a:latin typeface="Arial" pitchFamily="34" charset="0"/>
                <a:ea typeface="MS PGothic" pitchFamily="34" charset="-128"/>
                <a:sym typeface="Arial" pitchFamily="34" charset="0"/>
              </a:rPr>
              <a:pPr algn="r" eaLnBrk="1" hangingPunct="1"/>
              <a:t>26</a:t>
            </a:fld>
            <a:endParaRPr lang="en-US" sz="1200">
              <a:solidFill>
                <a:srgbClr val="7F7F7F"/>
              </a:solidFill>
              <a:latin typeface="Arial" pitchFamily="34" charset="0"/>
              <a:ea typeface="MS PGothic" pitchFamily="34" charset="-128"/>
              <a:sym typeface="Arial" pitchFamily="34" charset="0"/>
            </a:endParaRPr>
          </a:p>
        </p:txBody>
      </p:sp>
    </p:spTree>
    <p:extLst>
      <p:ext uri="{BB962C8B-B14F-4D97-AF65-F5344CB8AC3E}">
        <p14:creationId xmlns:p14="http://schemas.microsoft.com/office/powerpoint/2010/main" val="1409015518"/>
      </p:ext>
    </p:extLst>
  </p:cSld>
  <p:clrMapOvr>
    <a:masterClrMapping/>
  </p:clrMapOvr>
  <p:transition spd="slow">
    <p:push dir="u"/>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00" name="Rectangle 8"/>
          <p:cNvSpPr>
            <a:spLocks noGrp="1" noChangeArrowheads="1"/>
          </p:cNvSpPr>
          <p:nvPr>
            <p:ph type="title"/>
          </p:nvPr>
        </p:nvSpPr>
        <p:spPr>
          <a:xfrm>
            <a:off x="457200" y="990600"/>
            <a:ext cx="8226425" cy="1522413"/>
          </a:xfrm>
        </p:spPr>
        <p:txBody>
          <a:bodyPr anchor="t"/>
          <a:lstStyle/>
          <a:p>
            <a:pPr algn="ctr" eaLnBrk="1" hangingPunct="1">
              <a:defRPr/>
            </a:pPr>
            <a:r>
              <a:rPr lang="en-US" sz="4000" smtClean="0">
                <a:solidFill>
                  <a:srgbClr val="173742"/>
                </a:solidFill>
                <a:latin typeface="Calibri Bold" charset="0"/>
                <a:cs typeface="Calibri Bold" charset="0"/>
                <a:sym typeface="Calibri Bold" charset="0"/>
              </a:rPr>
              <a:t>PoC Round Two Participants</a:t>
            </a:r>
            <a:endParaRPr lang="en-US" sz="4000" smtClean="0">
              <a:solidFill>
                <a:srgbClr val="173742"/>
              </a:solidFill>
              <a:latin typeface="Calibri Bold" charset="0"/>
              <a:sym typeface="Calibri Bold" charset="0"/>
            </a:endParaRPr>
          </a:p>
        </p:txBody>
      </p:sp>
      <p:sp>
        <p:nvSpPr>
          <p:cNvPr id="32772" name="Line 2"/>
          <p:cNvSpPr>
            <a:spLocks noChangeShapeType="1"/>
          </p:cNvSpPr>
          <p:nvPr/>
        </p:nvSpPr>
        <p:spPr bwMode="auto">
          <a:xfrm>
            <a:off x="0" y="6210300"/>
            <a:ext cx="9144000" cy="0"/>
          </a:xfrm>
          <a:prstGeom prst="line">
            <a:avLst/>
          </a:prstGeom>
          <a:noFill/>
          <a:ln w="38100">
            <a:solidFill>
              <a:srgbClr val="EAE6D2"/>
            </a:solidFill>
            <a:round/>
            <a:headEnd/>
            <a:tailEnd/>
          </a:ln>
          <a:extLst>
            <a:ext uri="{909E8E84-426E-40DD-AFC4-6F175D3DCCD1}">
              <a14:hiddenFill xmlns:a14="http://schemas.microsoft.com/office/drawing/2010/main">
                <a:noFill/>
              </a14:hiddenFill>
            </a:ext>
          </a:extLst>
        </p:spPr>
        <p:txBody>
          <a:bodyPr lIns="0" tIns="0" rIns="0" bIns="0"/>
          <a:lstStyle/>
          <a:p>
            <a:endParaRPr lang="en-US"/>
          </a:p>
        </p:txBody>
      </p:sp>
      <p:pic>
        <p:nvPicPr>
          <p:cNvPr id="3277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9763" y="6337300"/>
            <a:ext cx="1027112"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round/>
                <a:headEnd/>
                <a:tailEnd/>
              </a14:hiddenLine>
            </a:ext>
          </a:extLst>
        </p:spPr>
      </p:pic>
      <p:pic>
        <p:nvPicPr>
          <p:cNvPr id="3277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92450" y="6337300"/>
            <a:ext cx="1628775"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round/>
                <a:headEnd/>
                <a:tailEnd/>
              </a14:hiddenLine>
            </a:ext>
          </a:extLst>
        </p:spPr>
      </p:pic>
      <p:pic>
        <p:nvPicPr>
          <p:cNvPr id="32775" name="Picture 5"/>
          <p:cNvPicPr>
            <a:picLocks noChangeAspect="1" noChangeArrowheads="1"/>
          </p:cNvPicPr>
          <p:nvPr/>
        </p:nvPicPr>
        <p:blipFill>
          <a:blip r:embed="rId4">
            <a:extLst>
              <a:ext uri="{28A0092B-C50C-407E-A947-70E740481C1C}">
                <a14:useLocalDpi xmlns:a14="http://schemas.microsoft.com/office/drawing/2010/main" val="0"/>
              </a:ext>
            </a:extLst>
          </a:blip>
          <a:srcRect t="6133"/>
          <a:stretch>
            <a:fillRect/>
          </a:stretch>
        </p:blipFill>
        <p:spPr bwMode="auto">
          <a:xfrm>
            <a:off x="50800" y="6248400"/>
            <a:ext cx="1725613"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round/>
                <a:headEnd/>
                <a:tailEnd/>
              </a14:hiddenLine>
            </a:ext>
          </a:extLst>
        </p:spPr>
      </p:pic>
      <p:sp>
        <p:nvSpPr>
          <p:cNvPr id="32778" name="Text Box 10"/>
          <p:cNvSpPr txBox="1">
            <a:spLocks noChangeArrowheads="1"/>
          </p:cNvSpPr>
          <p:nvPr/>
        </p:nvSpPr>
        <p:spPr bwMode="auto">
          <a:xfrm>
            <a:off x="8428038" y="6467475"/>
            <a:ext cx="257175"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eaLnBrk="0" hangingPunct="0">
              <a:defRPr sz="4200">
                <a:solidFill>
                  <a:srgbClr val="000000"/>
                </a:solidFill>
                <a:latin typeface="Gill Sans" pitchFamily="-84" charset="0"/>
                <a:ea typeface="ヒラギノ角ゴ ProN W3" pitchFamily="-84" charset="-128"/>
                <a:sym typeface="Gill Sans" pitchFamily="-84" charset="0"/>
              </a:defRPr>
            </a:lvl1pPr>
            <a:lvl2pPr marL="742950" indent="-285750" eaLnBrk="0" hangingPunct="0">
              <a:defRPr sz="4200">
                <a:solidFill>
                  <a:srgbClr val="000000"/>
                </a:solidFill>
                <a:latin typeface="Gill Sans" pitchFamily="-84" charset="0"/>
                <a:ea typeface="ヒラギノ角ゴ ProN W3" pitchFamily="-84" charset="-128"/>
                <a:sym typeface="Gill Sans" pitchFamily="-84" charset="0"/>
              </a:defRPr>
            </a:lvl2pPr>
            <a:lvl3pPr marL="1143000" indent="-228600" eaLnBrk="0" hangingPunct="0">
              <a:defRPr sz="4200">
                <a:solidFill>
                  <a:srgbClr val="000000"/>
                </a:solidFill>
                <a:latin typeface="Gill Sans" pitchFamily="-84" charset="0"/>
                <a:ea typeface="ヒラギノ角ゴ ProN W3" pitchFamily="-84" charset="-128"/>
                <a:sym typeface="Gill Sans" pitchFamily="-84" charset="0"/>
              </a:defRPr>
            </a:lvl3pPr>
            <a:lvl4pPr marL="1600200" indent="-228600" eaLnBrk="0" hangingPunct="0">
              <a:defRPr sz="4200">
                <a:solidFill>
                  <a:srgbClr val="000000"/>
                </a:solidFill>
                <a:latin typeface="Gill Sans" pitchFamily="-84" charset="0"/>
                <a:ea typeface="ヒラギノ角ゴ ProN W3" pitchFamily="-84" charset="-128"/>
                <a:sym typeface="Gill Sans" pitchFamily="-84" charset="0"/>
              </a:defRPr>
            </a:lvl4pPr>
            <a:lvl5pPr marL="2057400" indent="-228600" eaLnBrk="0" hangingPunct="0">
              <a:defRPr sz="4200">
                <a:solidFill>
                  <a:srgbClr val="000000"/>
                </a:solidFill>
                <a:latin typeface="Gill Sans" pitchFamily="-84" charset="0"/>
                <a:ea typeface="ヒラギノ角ゴ ProN W3" pitchFamily="-84" charset="-128"/>
                <a:sym typeface="Gill Sans" pitchFamily="-84" charset="0"/>
              </a:defRPr>
            </a:lvl5pPr>
            <a:lvl6pPr marL="2514600" indent="-228600" algn="ctr" eaLnBrk="0" fontAlgn="base" hangingPunct="0">
              <a:spcBef>
                <a:spcPct val="0"/>
              </a:spcBef>
              <a:spcAft>
                <a:spcPct val="0"/>
              </a:spcAft>
              <a:defRPr sz="4200">
                <a:solidFill>
                  <a:srgbClr val="000000"/>
                </a:solidFill>
                <a:latin typeface="Gill Sans" pitchFamily="-84" charset="0"/>
                <a:ea typeface="ヒラギノ角ゴ ProN W3" pitchFamily="-84" charset="-128"/>
                <a:sym typeface="Gill Sans" pitchFamily="-84" charset="0"/>
              </a:defRPr>
            </a:lvl6pPr>
            <a:lvl7pPr marL="2971800" indent="-228600" algn="ctr" eaLnBrk="0" fontAlgn="base" hangingPunct="0">
              <a:spcBef>
                <a:spcPct val="0"/>
              </a:spcBef>
              <a:spcAft>
                <a:spcPct val="0"/>
              </a:spcAft>
              <a:defRPr sz="4200">
                <a:solidFill>
                  <a:srgbClr val="000000"/>
                </a:solidFill>
                <a:latin typeface="Gill Sans" pitchFamily="-84" charset="0"/>
                <a:ea typeface="ヒラギノ角ゴ ProN W3" pitchFamily="-84" charset="-128"/>
                <a:sym typeface="Gill Sans" pitchFamily="-84" charset="0"/>
              </a:defRPr>
            </a:lvl7pPr>
            <a:lvl8pPr marL="3429000" indent="-228600" algn="ctr" eaLnBrk="0" fontAlgn="base" hangingPunct="0">
              <a:spcBef>
                <a:spcPct val="0"/>
              </a:spcBef>
              <a:spcAft>
                <a:spcPct val="0"/>
              </a:spcAft>
              <a:defRPr sz="4200">
                <a:solidFill>
                  <a:srgbClr val="000000"/>
                </a:solidFill>
                <a:latin typeface="Gill Sans" pitchFamily="-84" charset="0"/>
                <a:ea typeface="ヒラギノ角ゴ ProN W3" pitchFamily="-84" charset="-128"/>
                <a:sym typeface="Gill Sans" pitchFamily="-84" charset="0"/>
              </a:defRPr>
            </a:lvl8pPr>
            <a:lvl9pPr marL="3886200" indent="-228600" algn="ctr" eaLnBrk="0" fontAlgn="base" hangingPunct="0">
              <a:spcBef>
                <a:spcPct val="0"/>
              </a:spcBef>
              <a:spcAft>
                <a:spcPct val="0"/>
              </a:spcAft>
              <a:defRPr sz="4200">
                <a:solidFill>
                  <a:srgbClr val="000000"/>
                </a:solidFill>
                <a:latin typeface="Gill Sans" pitchFamily="-84" charset="0"/>
                <a:ea typeface="ヒラギノ角ゴ ProN W3" pitchFamily="-84" charset="-128"/>
                <a:sym typeface="Gill Sans" pitchFamily="-84" charset="0"/>
              </a:defRPr>
            </a:lvl9pPr>
          </a:lstStyle>
          <a:p>
            <a:pPr algn="r" eaLnBrk="1" hangingPunct="1"/>
            <a:fld id="{5BDA8222-3161-4626-A64B-78E58074676C}" type="slidenum">
              <a:rPr lang="en-US" sz="1200">
                <a:solidFill>
                  <a:srgbClr val="7F7F7F"/>
                </a:solidFill>
                <a:latin typeface="Arial" pitchFamily="34" charset="0"/>
                <a:ea typeface="MS PGothic" pitchFamily="34" charset="-128"/>
                <a:sym typeface="Arial" pitchFamily="34" charset="0"/>
              </a:rPr>
              <a:pPr algn="r" eaLnBrk="1" hangingPunct="1"/>
              <a:t>27</a:t>
            </a:fld>
            <a:endParaRPr lang="en-US" sz="1200">
              <a:solidFill>
                <a:srgbClr val="7F7F7F"/>
              </a:solidFill>
              <a:latin typeface="Arial" pitchFamily="34" charset="0"/>
              <a:ea typeface="MS PGothic" pitchFamily="34" charset="-128"/>
              <a:sym typeface="Arial" pitchFamily="34" charset="0"/>
            </a:endParaRPr>
          </a:p>
        </p:txBody>
      </p:sp>
      <p:sp>
        <p:nvSpPr>
          <p:cNvPr id="32779" name="Rectangle 1"/>
          <p:cNvSpPr>
            <a:spLocks noChangeArrowheads="1"/>
          </p:cNvSpPr>
          <p:nvPr/>
        </p:nvSpPr>
        <p:spPr bwMode="auto">
          <a:xfrm>
            <a:off x="533400" y="2209800"/>
            <a:ext cx="8305800" cy="266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419100" indent="-419100" algn="l">
              <a:buClr>
                <a:srgbClr val="000000"/>
              </a:buClr>
            </a:pPr>
            <a:r>
              <a:rPr lang="en-US" sz="3600"/>
              <a:t>22 actively pursuing Phase II</a:t>
            </a:r>
          </a:p>
          <a:p>
            <a:pPr marL="419100" indent="-419100" algn="l">
              <a:spcBef>
                <a:spcPts val="1400"/>
              </a:spcBef>
              <a:buClr>
                <a:srgbClr val="000000"/>
              </a:buClr>
            </a:pPr>
            <a:r>
              <a:rPr lang="en-US" sz="3600"/>
              <a:t>700+ resources already submitted for Phase II </a:t>
            </a:r>
          </a:p>
          <a:p>
            <a:pPr marL="419100" indent="-419100" algn="l">
              <a:spcBef>
                <a:spcPts val="1400"/>
              </a:spcBef>
              <a:buClr>
                <a:srgbClr val="000000"/>
              </a:buClr>
            </a:pPr>
            <a:r>
              <a:rPr lang="en-US" sz="3600"/>
              <a:t>36 new publishers engaged in Phase II</a:t>
            </a:r>
          </a:p>
        </p:txBody>
      </p:sp>
    </p:spTree>
    <p:extLst>
      <p:ext uri="{BB962C8B-B14F-4D97-AF65-F5344CB8AC3E}">
        <p14:creationId xmlns:p14="http://schemas.microsoft.com/office/powerpoint/2010/main" val="3984345501"/>
      </p:ext>
    </p:extLst>
  </p:cSld>
  <p:clrMapOvr>
    <a:masterClrMapping/>
  </p:clrMapOvr>
  <p:transition spd="slow">
    <p:push dir="u"/>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24" name="Rectangle 8"/>
          <p:cNvSpPr>
            <a:spLocks noGrp="1" noChangeArrowheads="1"/>
          </p:cNvSpPr>
          <p:nvPr>
            <p:ph type="title"/>
          </p:nvPr>
        </p:nvSpPr>
        <p:spPr>
          <a:xfrm>
            <a:off x="381000" y="381000"/>
            <a:ext cx="8458200" cy="1217613"/>
          </a:xfrm>
        </p:spPr>
        <p:txBody>
          <a:bodyPr anchor="t"/>
          <a:lstStyle/>
          <a:p>
            <a:pPr algn="ctr" eaLnBrk="1" hangingPunct="1">
              <a:tabLst>
                <a:tab pos="723900" algn="l"/>
                <a:tab pos="1447800" algn="l"/>
                <a:tab pos="2171700" algn="l"/>
                <a:tab pos="2882900" algn="l"/>
                <a:tab pos="3606800" algn="l"/>
                <a:tab pos="4343400" algn="l"/>
                <a:tab pos="5067300" algn="l"/>
                <a:tab pos="5791200" algn="l"/>
                <a:tab pos="6515100" algn="l"/>
                <a:tab pos="7226300" algn="l"/>
                <a:tab pos="7950200" algn="l"/>
                <a:tab pos="7962900" algn="l"/>
              </a:tabLst>
              <a:defRPr/>
            </a:pPr>
            <a:r>
              <a:rPr lang="en-US" sz="4400" smtClean="0">
                <a:solidFill>
                  <a:srgbClr val="173742"/>
                </a:solidFill>
                <a:latin typeface="Calibri Bold" charset="0"/>
                <a:cs typeface="Calibri Bold" charset="0"/>
                <a:sym typeface="Calibri Bold" charset="0"/>
              </a:rPr>
              <a:t>For more Information on LRMI</a:t>
            </a:r>
            <a:endParaRPr lang="en-US" sz="4400" smtClean="0">
              <a:solidFill>
                <a:srgbClr val="173742"/>
              </a:solidFill>
              <a:latin typeface="Calibri Bold" charset="0"/>
              <a:sym typeface="Calibri Bold" charset="0"/>
            </a:endParaRPr>
          </a:p>
        </p:txBody>
      </p:sp>
      <p:sp>
        <p:nvSpPr>
          <p:cNvPr id="33796" name="Line 2"/>
          <p:cNvSpPr>
            <a:spLocks noChangeShapeType="1"/>
          </p:cNvSpPr>
          <p:nvPr/>
        </p:nvSpPr>
        <p:spPr bwMode="auto">
          <a:xfrm>
            <a:off x="0" y="6210300"/>
            <a:ext cx="9144000" cy="0"/>
          </a:xfrm>
          <a:prstGeom prst="line">
            <a:avLst/>
          </a:prstGeom>
          <a:noFill/>
          <a:ln w="38100">
            <a:solidFill>
              <a:srgbClr val="EAE6D2"/>
            </a:solidFill>
            <a:round/>
            <a:headEnd/>
            <a:tailEnd/>
          </a:ln>
          <a:extLst>
            <a:ext uri="{909E8E84-426E-40DD-AFC4-6F175D3DCCD1}">
              <a14:hiddenFill xmlns:a14="http://schemas.microsoft.com/office/drawing/2010/main">
                <a:noFill/>
              </a14:hiddenFill>
            </a:ext>
          </a:extLst>
        </p:spPr>
        <p:txBody>
          <a:bodyPr lIns="0" tIns="0" rIns="0" bIns="0"/>
          <a:lstStyle/>
          <a:p>
            <a:endParaRPr lang="en-US"/>
          </a:p>
        </p:txBody>
      </p:sp>
      <p:pic>
        <p:nvPicPr>
          <p:cNvPr id="3379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9763" y="6337300"/>
            <a:ext cx="1027112"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round/>
                <a:headEnd/>
                <a:tailEnd/>
              </a14:hiddenLine>
            </a:ext>
          </a:extLst>
        </p:spPr>
      </p:pic>
      <p:pic>
        <p:nvPicPr>
          <p:cNvPr id="3379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92450" y="6337300"/>
            <a:ext cx="1628775"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round/>
                <a:headEnd/>
                <a:tailEnd/>
              </a14:hiddenLine>
            </a:ext>
          </a:extLst>
        </p:spPr>
      </p:pic>
      <p:pic>
        <p:nvPicPr>
          <p:cNvPr id="33799" name="Picture 5"/>
          <p:cNvPicPr>
            <a:picLocks noChangeAspect="1" noChangeArrowheads="1"/>
          </p:cNvPicPr>
          <p:nvPr/>
        </p:nvPicPr>
        <p:blipFill>
          <a:blip r:embed="rId4">
            <a:extLst>
              <a:ext uri="{28A0092B-C50C-407E-A947-70E740481C1C}">
                <a14:useLocalDpi xmlns:a14="http://schemas.microsoft.com/office/drawing/2010/main" val="0"/>
              </a:ext>
            </a:extLst>
          </a:blip>
          <a:srcRect t="6133"/>
          <a:stretch>
            <a:fillRect/>
          </a:stretch>
        </p:blipFill>
        <p:spPr bwMode="auto">
          <a:xfrm>
            <a:off x="50800" y="6248400"/>
            <a:ext cx="1725613"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round/>
                <a:headEnd/>
                <a:tailEnd/>
              </a14:hiddenLine>
            </a:ext>
          </a:extLst>
        </p:spPr>
      </p:pic>
      <p:sp>
        <p:nvSpPr>
          <p:cNvPr id="33803" name="Rectangle 10"/>
          <p:cNvSpPr>
            <a:spLocks/>
          </p:cNvSpPr>
          <p:nvPr/>
        </p:nvSpPr>
        <p:spPr bwMode="auto">
          <a:xfrm>
            <a:off x="1701800" y="1600200"/>
            <a:ext cx="5727700" cy="189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round/>
                <a:headEnd/>
                <a:tailEnd/>
              </a14:hiddenLine>
            </a:ext>
          </a:extLst>
        </p:spPr>
        <p:txBody>
          <a:bodyPr lIns="38100" tIns="38100" rIns="38100" bIns="38100"/>
          <a:lstStyle/>
          <a:p>
            <a:pPr marL="431800" algn="l">
              <a:lnSpc>
                <a:spcPct val="90000"/>
              </a:lnSpc>
            </a:pPr>
            <a:r>
              <a:rPr lang="en-US" sz="2500">
                <a:solidFill>
                  <a:schemeClr val="tx1"/>
                </a:solidFill>
                <a:latin typeface="Calibri" pitchFamily="34" charset="0"/>
                <a:ea typeface="MS PGothic" pitchFamily="34" charset="-128"/>
                <a:sym typeface="Calibri" pitchFamily="34" charset="0"/>
              </a:rPr>
              <a:t>Michael Jay</a:t>
            </a:r>
          </a:p>
          <a:p>
            <a:pPr marL="431800" algn="l">
              <a:lnSpc>
                <a:spcPct val="90000"/>
              </a:lnSpc>
            </a:pPr>
            <a:r>
              <a:rPr lang="en-US" sz="2500">
                <a:solidFill>
                  <a:schemeClr val="tx1"/>
                </a:solidFill>
                <a:latin typeface="Calibri" pitchFamily="34" charset="0"/>
                <a:ea typeface="MS PGothic" pitchFamily="34" charset="-128"/>
                <a:sym typeface="Calibri" pitchFamily="34" charset="0"/>
                <a:hlinkClick r:id="rId5"/>
              </a:rPr>
              <a:t>michael@edusystemics.com</a:t>
            </a:r>
            <a:endParaRPr lang="en-US" sz="2500">
              <a:solidFill>
                <a:schemeClr val="tx1"/>
              </a:solidFill>
              <a:latin typeface="Calibri" pitchFamily="34" charset="0"/>
              <a:ea typeface="MS PGothic" pitchFamily="34" charset="-128"/>
              <a:sym typeface="Calibri" pitchFamily="34" charset="0"/>
            </a:endParaRPr>
          </a:p>
          <a:p>
            <a:pPr marL="431800" algn="l">
              <a:lnSpc>
                <a:spcPct val="90000"/>
              </a:lnSpc>
            </a:pPr>
            <a:endParaRPr lang="en-US" sz="2500">
              <a:solidFill>
                <a:schemeClr val="tx1"/>
              </a:solidFill>
              <a:latin typeface="Calibri" pitchFamily="34" charset="0"/>
              <a:ea typeface="MS PGothic" pitchFamily="34" charset="-128"/>
              <a:sym typeface="Calibri" pitchFamily="34" charset="0"/>
            </a:endParaRPr>
          </a:p>
          <a:p>
            <a:pPr marL="431800" algn="l">
              <a:lnSpc>
                <a:spcPct val="90000"/>
              </a:lnSpc>
            </a:pPr>
            <a:r>
              <a:rPr lang="en-US" sz="2500">
                <a:solidFill>
                  <a:schemeClr val="tx1"/>
                </a:solidFill>
                <a:latin typeface="Calibri" pitchFamily="34" charset="0"/>
                <a:ea typeface="MS PGothic" pitchFamily="34" charset="-128"/>
                <a:sym typeface="Calibri" pitchFamily="34" charset="0"/>
              </a:rPr>
              <a:t>Teila Evans, Project Manager</a:t>
            </a:r>
          </a:p>
          <a:p>
            <a:pPr marL="431800" algn="l">
              <a:lnSpc>
                <a:spcPct val="90000"/>
              </a:lnSpc>
            </a:pPr>
            <a:r>
              <a:rPr lang="en-US" sz="2500">
                <a:solidFill>
                  <a:schemeClr val="tx1"/>
                </a:solidFill>
                <a:latin typeface="Calibri" pitchFamily="34" charset="0"/>
                <a:ea typeface="MS PGothic" pitchFamily="34" charset="-128"/>
                <a:sym typeface="Calibri" pitchFamily="34" charset="0"/>
              </a:rPr>
              <a:t>teila@edusystemics.com</a:t>
            </a:r>
          </a:p>
        </p:txBody>
      </p:sp>
      <p:sp>
        <p:nvSpPr>
          <p:cNvPr id="33804" name="Text Box 11"/>
          <p:cNvSpPr txBox="1">
            <a:spLocks noChangeArrowheads="1"/>
          </p:cNvSpPr>
          <p:nvPr/>
        </p:nvSpPr>
        <p:spPr bwMode="auto">
          <a:xfrm>
            <a:off x="8428038" y="6467475"/>
            <a:ext cx="257175"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eaLnBrk="0" hangingPunct="0">
              <a:defRPr sz="4200">
                <a:solidFill>
                  <a:srgbClr val="000000"/>
                </a:solidFill>
                <a:latin typeface="Gill Sans" pitchFamily="-84" charset="0"/>
                <a:ea typeface="ヒラギノ角ゴ ProN W3" pitchFamily="-84" charset="-128"/>
                <a:sym typeface="Gill Sans" pitchFamily="-84" charset="0"/>
              </a:defRPr>
            </a:lvl1pPr>
            <a:lvl2pPr marL="742950" indent="-285750" eaLnBrk="0" hangingPunct="0">
              <a:defRPr sz="4200">
                <a:solidFill>
                  <a:srgbClr val="000000"/>
                </a:solidFill>
                <a:latin typeface="Gill Sans" pitchFamily="-84" charset="0"/>
                <a:ea typeface="ヒラギノ角ゴ ProN W3" pitchFamily="-84" charset="-128"/>
                <a:sym typeface="Gill Sans" pitchFamily="-84" charset="0"/>
              </a:defRPr>
            </a:lvl2pPr>
            <a:lvl3pPr marL="1143000" indent="-228600" eaLnBrk="0" hangingPunct="0">
              <a:defRPr sz="4200">
                <a:solidFill>
                  <a:srgbClr val="000000"/>
                </a:solidFill>
                <a:latin typeface="Gill Sans" pitchFamily="-84" charset="0"/>
                <a:ea typeface="ヒラギノ角ゴ ProN W3" pitchFamily="-84" charset="-128"/>
                <a:sym typeface="Gill Sans" pitchFamily="-84" charset="0"/>
              </a:defRPr>
            </a:lvl3pPr>
            <a:lvl4pPr marL="1600200" indent="-228600" eaLnBrk="0" hangingPunct="0">
              <a:defRPr sz="4200">
                <a:solidFill>
                  <a:srgbClr val="000000"/>
                </a:solidFill>
                <a:latin typeface="Gill Sans" pitchFamily="-84" charset="0"/>
                <a:ea typeface="ヒラギノ角ゴ ProN W3" pitchFamily="-84" charset="-128"/>
                <a:sym typeface="Gill Sans" pitchFamily="-84" charset="0"/>
              </a:defRPr>
            </a:lvl4pPr>
            <a:lvl5pPr marL="2057400" indent="-228600" eaLnBrk="0" hangingPunct="0">
              <a:defRPr sz="4200">
                <a:solidFill>
                  <a:srgbClr val="000000"/>
                </a:solidFill>
                <a:latin typeface="Gill Sans" pitchFamily="-84" charset="0"/>
                <a:ea typeface="ヒラギノ角ゴ ProN W3" pitchFamily="-84" charset="-128"/>
                <a:sym typeface="Gill Sans" pitchFamily="-84" charset="0"/>
              </a:defRPr>
            </a:lvl5pPr>
            <a:lvl6pPr marL="2514600" indent="-228600" algn="ctr" eaLnBrk="0" fontAlgn="base" hangingPunct="0">
              <a:spcBef>
                <a:spcPct val="0"/>
              </a:spcBef>
              <a:spcAft>
                <a:spcPct val="0"/>
              </a:spcAft>
              <a:defRPr sz="4200">
                <a:solidFill>
                  <a:srgbClr val="000000"/>
                </a:solidFill>
                <a:latin typeface="Gill Sans" pitchFamily="-84" charset="0"/>
                <a:ea typeface="ヒラギノ角ゴ ProN W3" pitchFamily="-84" charset="-128"/>
                <a:sym typeface="Gill Sans" pitchFamily="-84" charset="0"/>
              </a:defRPr>
            </a:lvl6pPr>
            <a:lvl7pPr marL="2971800" indent="-228600" algn="ctr" eaLnBrk="0" fontAlgn="base" hangingPunct="0">
              <a:spcBef>
                <a:spcPct val="0"/>
              </a:spcBef>
              <a:spcAft>
                <a:spcPct val="0"/>
              </a:spcAft>
              <a:defRPr sz="4200">
                <a:solidFill>
                  <a:srgbClr val="000000"/>
                </a:solidFill>
                <a:latin typeface="Gill Sans" pitchFamily="-84" charset="0"/>
                <a:ea typeface="ヒラギノ角ゴ ProN W3" pitchFamily="-84" charset="-128"/>
                <a:sym typeface="Gill Sans" pitchFamily="-84" charset="0"/>
              </a:defRPr>
            </a:lvl7pPr>
            <a:lvl8pPr marL="3429000" indent="-228600" algn="ctr" eaLnBrk="0" fontAlgn="base" hangingPunct="0">
              <a:spcBef>
                <a:spcPct val="0"/>
              </a:spcBef>
              <a:spcAft>
                <a:spcPct val="0"/>
              </a:spcAft>
              <a:defRPr sz="4200">
                <a:solidFill>
                  <a:srgbClr val="000000"/>
                </a:solidFill>
                <a:latin typeface="Gill Sans" pitchFamily="-84" charset="0"/>
                <a:ea typeface="ヒラギノ角ゴ ProN W3" pitchFamily="-84" charset="-128"/>
                <a:sym typeface="Gill Sans" pitchFamily="-84" charset="0"/>
              </a:defRPr>
            </a:lvl8pPr>
            <a:lvl9pPr marL="3886200" indent="-228600" algn="ctr" eaLnBrk="0" fontAlgn="base" hangingPunct="0">
              <a:spcBef>
                <a:spcPct val="0"/>
              </a:spcBef>
              <a:spcAft>
                <a:spcPct val="0"/>
              </a:spcAft>
              <a:defRPr sz="4200">
                <a:solidFill>
                  <a:srgbClr val="000000"/>
                </a:solidFill>
                <a:latin typeface="Gill Sans" pitchFamily="-84" charset="0"/>
                <a:ea typeface="ヒラギノ角ゴ ProN W3" pitchFamily="-84" charset="-128"/>
                <a:sym typeface="Gill Sans" pitchFamily="-84" charset="0"/>
              </a:defRPr>
            </a:lvl9pPr>
          </a:lstStyle>
          <a:p>
            <a:pPr algn="r" eaLnBrk="1" hangingPunct="1"/>
            <a:fld id="{488F569E-FD35-4D88-847B-F1F194827B9F}" type="slidenum">
              <a:rPr lang="en-US" sz="1200">
                <a:solidFill>
                  <a:srgbClr val="7F7F7F"/>
                </a:solidFill>
                <a:latin typeface="Arial" pitchFamily="34" charset="0"/>
                <a:ea typeface="MS PGothic" pitchFamily="34" charset="-128"/>
                <a:sym typeface="Arial" pitchFamily="34" charset="0"/>
              </a:rPr>
              <a:pPr algn="r" eaLnBrk="1" hangingPunct="1"/>
              <a:t>28</a:t>
            </a:fld>
            <a:endParaRPr lang="en-US" sz="1200">
              <a:solidFill>
                <a:srgbClr val="7F7F7F"/>
              </a:solidFill>
              <a:latin typeface="Arial" pitchFamily="34" charset="0"/>
              <a:ea typeface="MS PGothic" pitchFamily="34" charset="-128"/>
              <a:sym typeface="Arial" pitchFamily="34" charset="0"/>
            </a:endParaRPr>
          </a:p>
        </p:txBody>
      </p:sp>
    </p:spTree>
    <p:extLst>
      <p:ext uri="{BB962C8B-B14F-4D97-AF65-F5344CB8AC3E}">
        <p14:creationId xmlns:p14="http://schemas.microsoft.com/office/powerpoint/2010/main" val="1911962452"/>
      </p:ext>
    </p:extLst>
  </p:cSld>
  <p:clrMapOvr>
    <a:masterClrMapping/>
  </p:clrMapOvr>
  <p:transition spd="slow">
    <p:push dir="u"/>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Learning Maps Authoring Tools and the Common Core</a:t>
            </a:r>
            <a:endParaRPr lang="en-US" dirty="0"/>
          </a:p>
        </p:txBody>
      </p:sp>
      <p:sp>
        <p:nvSpPr>
          <p:cNvPr id="3" name="Subtitle 2"/>
          <p:cNvSpPr>
            <a:spLocks noGrp="1"/>
          </p:cNvSpPr>
          <p:nvPr>
            <p:ph type="subTitle" idx="1"/>
          </p:nvPr>
        </p:nvSpPr>
        <p:spPr/>
        <p:txBody>
          <a:bodyPr/>
          <a:lstStyle/>
          <a:p>
            <a:r>
              <a:rPr lang="en-US" dirty="0" err="1" smtClean="0"/>
              <a:t>Sharren</a:t>
            </a:r>
            <a:r>
              <a:rPr lang="en-US" dirty="0" smtClean="0"/>
              <a:t> Bates</a:t>
            </a:r>
            <a:endParaRPr lang="en-US" dirty="0"/>
          </a:p>
        </p:txBody>
      </p:sp>
      <p:sp>
        <p:nvSpPr>
          <p:cNvPr id="6" name="Slide Number Placeholder 5"/>
          <p:cNvSpPr>
            <a:spLocks noGrp="1"/>
          </p:cNvSpPr>
          <p:nvPr>
            <p:ph type="sldNum" sz="quarter" idx="12"/>
          </p:nvPr>
        </p:nvSpPr>
        <p:spPr/>
        <p:txBody>
          <a:bodyPr/>
          <a:lstStyle/>
          <a:p>
            <a:fld id="{2066355A-084C-D24E-9AD2-7E4FC41EA627}" type="slidenum">
              <a:rPr lang="en-US" smtClean="0"/>
              <a:pPr/>
              <a:t>29</a:t>
            </a:fld>
            <a:endParaRPr lang="en-US"/>
          </a:p>
        </p:txBody>
      </p:sp>
    </p:spTree>
    <p:extLst>
      <p:ext uri="{BB962C8B-B14F-4D97-AF65-F5344CB8AC3E}">
        <p14:creationId xmlns:p14="http://schemas.microsoft.com/office/powerpoint/2010/main" val="33555143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4"/>
          <p:cNvPicPr>
            <a:picLocks noChangeAspect="1" noChangeArrowheads="1"/>
          </p:cNvPicPr>
          <p:nvPr/>
        </p:nvPicPr>
        <p:blipFill rotWithShape="1">
          <a:blip r:embed="rId2">
            <a:extLst>
              <a:ext uri="{28A0092B-C50C-407E-A947-70E740481C1C}">
                <a14:useLocalDpi xmlns:a14="http://schemas.microsoft.com/office/drawing/2010/main" val="0"/>
              </a:ext>
            </a:extLst>
          </a:blip>
          <a:srcRect t="35963" b="1026"/>
          <a:stretch/>
        </p:blipFill>
        <p:spPr bwMode="auto">
          <a:xfrm>
            <a:off x="461851" y="346347"/>
            <a:ext cx="8224948" cy="5597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Title 12"/>
          <p:cNvSpPr>
            <a:spLocks noGrp="1"/>
          </p:cNvSpPr>
          <p:nvPr>
            <p:ph type="title"/>
          </p:nvPr>
        </p:nvSpPr>
        <p:spPr>
          <a:xfrm>
            <a:off x="5132959" y="653733"/>
            <a:ext cx="3472394" cy="4982479"/>
          </a:xfrm>
        </p:spPr>
        <p:txBody>
          <a:bodyPr>
            <a:normAutofit/>
          </a:bodyPr>
          <a:lstStyle/>
          <a:p>
            <a:r>
              <a:rPr lang="en-US" sz="2800" dirty="0" smtClean="0">
                <a:solidFill>
                  <a:schemeClr val="tx1">
                    <a:lumMod val="75000"/>
                  </a:schemeClr>
                </a:solidFill>
                <a:effectLst>
                  <a:outerShdw blurRad="38100" dist="38100" dir="2700000" algn="tl">
                    <a:srgbClr val="000000">
                      <a:alpha val="43137"/>
                    </a:srgbClr>
                  </a:outerShdw>
                </a:effectLst>
              </a:rPr>
              <a:t>The Common Core State Standards</a:t>
            </a:r>
            <a:br>
              <a:rPr lang="en-US" sz="2800" dirty="0" smtClean="0">
                <a:solidFill>
                  <a:schemeClr val="tx1">
                    <a:lumMod val="75000"/>
                  </a:schemeClr>
                </a:solidFill>
                <a:effectLst>
                  <a:outerShdw blurRad="38100" dist="38100" dir="2700000" algn="tl">
                    <a:srgbClr val="000000">
                      <a:alpha val="43137"/>
                    </a:srgbClr>
                  </a:outerShdw>
                </a:effectLst>
              </a:rPr>
            </a:br>
            <a:r>
              <a:rPr lang="en-US" sz="2800" dirty="0">
                <a:solidFill>
                  <a:schemeClr val="tx1">
                    <a:lumMod val="75000"/>
                  </a:schemeClr>
                </a:solidFill>
                <a:effectLst>
                  <a:outerShdw blurRad="38100" dist="38100" dir="2700000" algn="tl">
                    <a:srgbClr val="000000">
                      <a:alpha val="43137"/>
                    </a:srgbClr>
                  </a:outerShdw>
                </a:effectLst>
              </a:rPr>
              <a:t/>
            </a:r>
            <a:br>
              <a:rPr lang="en-US" sz="2800" dirty="0">
                <a:solidFill>
                  <a:schemeClr val="tx1">
                    <a:lumMod val="75000"/>
                  </a:schemeClr>
                </a:solidFill>
                <a:effectLst>
                  <a:outerShdw blurRad="38100" dist="38100" dir="2700000" algn="tl">
                    <a:srgbClr val="000000">
                      <a:alpha val="43137"/>
                    </a:srgbClr>
                  </a:outerShdw>
                </a:effectLst>
              </a:rPr>
            </a:br>
            <a:r>
              <a:rPr lang="en-US" sz="2800" dirty="0" smtClean="0">
                <a:solidFill>
                  <a:schemeClr val="tx1">
                    <a:lumMod val="75000"/>
                  </a:schemeClr>
                </a:solidFill>
                <a:effectLst>
                  <a:outerShdw blurRad="38100" dist="38100" dir="2700000" algn="tl">
                    <a:srgbClr val="000000">
                      <a:alpha val="43137"/>
                    </a:srgbClr>
                  </a:outerShdw>
                </a:effectLst>
              </a:rPr>
              <a:t/>
            </a:r>
            <a:br>
              <a:rPr lang="en-US" sz="2800" dirty="0" smtClean="0">
                <a:solidFill>
                  <a:schemeClr val="tx1">
                    <a:lumMod val="75000"/>
                  </a:schemeClr>
                </a:solidFill>
                <a:effectLst>
                  <a:outerShdw blurRad="38100" dist="38100" dir="2700000" algn="tl">
                    <a:srgbClr val="000000">
                      <a:alpha val="43137"/>
                    </a:srgbClr>
                  </a:outerShdw>
                </a:effectLst>
              </a:rPr>
            </a:br>
            <a:r>
              <a:rPr lang="en-US" sz="2800" dirty="0" smtClean="0">
                <a:solidFill>
                  <a:schemeClr val="tx1">
                    <a:lumMod val="75000"/>
                  </a:schemeClr>
                </a:solidFill>
                <a:effectLst>
                  <a:outerShdw blurRad="38100" dist="38100" dir="2700000" algn="tl">
                    <a:srgbClr val="000000">
                      <a:alpha val="43137"/>
                    </a:srgbClr>
                  </a:outerShdw>
                </a:effectLst>
              </a:rPr>
              <a:t/>
            </a:r>
            <a:br>
              <a:rPr lang="en-US" sz="2800" dirty="0" smtClean="0">
                <a:solidFill>
                  <a:schemeClr val="tx1">
                    <a:lumMod val="75000"/>
                  </a:schemeClr>
                </a:solidFill>
                <a:effectLst>
                  <a:outerShdw blurRad="38100" dist="38100" dir="2700000" algn="tl">
                    <a:srgbClr val="000000">
                      <a:alpha val="43137"/>
                    </a:srgbClr>
                  </a:outerShdw>
                </a:effectLst>
              </a:rPr>
            </a:br>
            <a:r>
              <a:rPr lang="en-US" sz="2800" dirty="0">
                <a:solidFill>
                  <a:schemeClr val="tx1">
                    <a:lumMod val="75000"/>
                  </a:schemeClr>
                </a:solidFill>
                <a:effectLst>
                  <a:outerShdw blurRad="38100" dist="38100" dir="2700000" algn="tl">
                    <a:srgbClr val="000000">
                      <a:alpha val="43137"/>
                    </a:srgbClr>
                  </a:outerShdw>
                </a:effectLst>
              </a:rPr>
              <a:t/>
            </a:r>
            <a:br>
              <a:rPr lang="en-US" sz="2800" dirty="0">
                <a:solidFill>
                  <a:schemeClr val="tx1">
                    <a:lumMod val="75000"/>
                  </a:schemeClr>
                </a:solidFill>
                <a:effectLst>
                  <a:outerShdw blurRad="38100" dist="38100" dir="2700000" algn="tl">
                    <a:srgbClr val="000000">
                      <a:alpha val="43137"/>
                    </a:srgbClr>
                  </a:outerShdw>
                </a:effectLst>
              </a:rPr>
            </a:br>
            <a:r>
              <a:rPr lang="en-US" sz="2800" dirty="0">
                <a:solidFill>
                  <a:schemeClr val="tx1">
                    <a:lumMod val="75000"/>
                  </a:schemeClr>
                </a:solidFill>
                <a:effectLst>
                  <a:outerShdw blurRad="38100" dist="38100" dir="2700000" algn="tl">
                    <a:srgbClr val="000000">
                      <a:alpha val="43137"/>
                    </a:srgbClr>
                  </a:outerShdw>
                </a:effectLst>
              </a:rPr>
              <a:t/>
            </a:r>
            <a:br>
              <a:rPr lang="en-US" sz="2800" dirty="0">
                <a:solidFill>
                  <a:schemeClr val="tx1">
                    <a:lumMod val="75000"/>
                  </a:schemeClr>
                </a:solidFill>
                <a:effectLst>
                  <a:outerShdw blurRad="38100" dist="38100" dir="2700000" algn="tl">
                    <a:srgbClr val="000000">
                      <a:alpha val="43137"/>
                    </a:srgbClr>
                  </a:outerShdw>
                </a:effectLst>
              </a:rPr>
            </a:br>
            <a:r>
              <a:rPr lang="en-US" sz="2800" dirty="0" smtClean="0">
                <a:solidFill>
                  <a:schemeClr val="tx1">
                    <a:lumMod val="75000"/>
                  </a:schemeClr>
                </a:solidFill>
                <a:effectLst>
                  <a:outerShdw blurRad="38100" dist="38100" dir="2700000" algn="tl">
                    <a:srgbClr val="000000">
                      <a:alpha val="43137"/>
                    </a:srgbClr>
                  </a:outerShdw>
                </a:effectLst>
              </a:rPr>
              <a:t/>
            </a:r>
            <a:br>
              <a:rPr lang="en-US" sz="2800" dirty="0" smtClean="0">
                <a:solidFill>
                  <a:schemeClr val="tx1">
                    <a:lumMod val="75000"/>
                  </a:schemeClr>
                </a:solidFill>
                <a:effectLst>
                  <a:outerShdw blurRad="38100" dist="38100" dir="2700000" algn="tl">
                    <a:srgbClr val="000000">
                      <a:alpha val="43137"/>
                    </a:srgbClr>
                  </a:outerShdw>
                </a:effectLst>
              </a:rPr>
            </a:br>
            <a:r>
              <a:rPr lang="en-US" sz="1400" dirty="0" smtClean="0">
                <a:effectLst>
                  <a:outerShdw blurRad="38100" dist="38100" dir="2700000" algn="tl">
                    <a:srgbClr val="000000">
                      <a:alpha val="43137"/>
                    </a:srgbClr>
                  </a:outerShdw>
                </a:effectLst>
              </a:rPr>
              <a:t>Maureen Wentworth</a:t>
            </a:r>
            <a:br>
              <a:rPr lang="en-US" sz="1400" dirty="0" smtClean="0">
                <a:effectLst>
                  <a:outerShdw blurRad="38100" dist="38100" dir="2700000" algn="tl">
                    <a:srgbClr val="000000">
                      <a:alpha val="43137"/>
                    </a:srgbClr>
                  </a:outerShdw>
                </a:effectLst>
              </a:rPr>
            </a:br>
            <a:r>
              <a:rPr lang="en-US" sz="1400" dirty="0" smtClean="0">
                <a:effectLst>
                  <a:outerShdw blurRad="38100" dist="38100" dir="2700000" algn="tl">
                    <a:srgbClr val="000000">
                      <a:alpha val="43137"/>
                    </a:srgbClr>
                  </a:outerShdw>
                </a:effectLst>
              </a:rPr>
              <a:t>Program Director, Education Data and Information Systems</a:t>
            </a:r>
            <a:br>
              <a:rPr lang="en-US" sz="1400" dirty="0" smtClean="0">
                <a:effectLst>
                  <a:outerShdw blurRad="38100" dist="38100" dir="2700000" algn="tl">
                    <a:srgbClr val="000000">
                      <a:alpha val="43137"/>
                    </a:srgbClr>
                  </a:outerShdw>
                </a:effectLst>
              </a:rPr>
            </a:br>
            <a:r>
              <a:rPr lang="en-US" sz="1400" dirty="0" smtClean="0">
                <a:effectLst>
                  <a:outerShdw blurRad="38100" dist="38100" dir="2700000" algn="tl">
                    <a:srgbClr val="000000">
                      <a:alpha val="43137"/>
                    </a:srgbClr>
                  </a:outerShdw>
                </a:effectLst>
              </a:rPr>
              <a:t>Council of Chief State School Officers</a:t>
            </a:r>
            <a:endParaRPr lang="en-US" sz="2800" dirty="0">
              <a:solidFill>
                <a:schemeClr val="tx1">
                  <a:lumMod val="75000"/>
                </a:schemeClr>
              </a:solidFill>
              <a:effectLst>
                <a:outerShdw blurRad="38100" dist="38100" dir="2700000" algn="tl">
                  <a:srgbClr val="000000">
                    <a:alpha val="43137"/>
                  </a:srgbClr>
                </a:outerShdw>
              </a:effectLst>
            </a:endParaRPr>
          </a:p>
        </p:txBody>
      </p:sp>
      <p:sp>
        <p:nvSpPr>
          <p:cNvPr id="4" name="Slide Number Placeholder 3"/>
          <p:cNvSpPr>
            <a:spLocks noGrp="1"/>
          </p:cNvSpPr>
          <p:nvPr>
            <p:ph type="sldNum" sz="quarter" idx="12"/>
          </p:nvPr>
        </p:nvSpPr>
        <p:spPr/>
        <p:txBody>
          <a:bodyPr/>
          <a:lstStyle/>
          <a:p>
            <a:fld id="{2066355A-084C-D24E-9AD2-7E4FC41EA627}" type="slidenum">
              <a:rPr lang="en-US" smtClean="0"/>
              <a:pPr/>
              <a:t>3</a:t>
            </a:fld>
            <a:endParaRPr lang="en-US"/>
          </a:p>
        </p:txBody>
      </p:sp>
    </p:spTree>
    <p:extLst>
      <p:ext uri="{BB962C8B-B14F-4D97-AF65-F5344CB8AC3E}">
        <p14:creationId xmlns:p14="http://schemas.microsoft.com/office/powerpoint/2010/main" val="248884885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91AF2B4D-6B12-4EDF-87BB-2B55CECB6611}" type="slidenum">
              <a:rPr lang="en-US" smtClean="0"/>
              <a:pPr/>
              <a:t>30</a:t>
            </a:fld>
            <a:endParaRPr lang="en-US"/>
          </a:p>
        </p:txBody>
      </p:sp>
      <p:sp>
        <p:nvSpPr>
          <p:cNvPr id="9" name="Flowchart: Magnetic Disk 8"/>
          <p:cNvSpPr/>
          <p:nvPr/>
        </p:nvSpPr>
        <p:spPr>
          <a:xfrm>
            <a:off x="2635105" y="4500122"/>
            <a:ext cx="956525" cy="827078"/>
          </a:xfrm>
          <a:prstGeom prst="flowChartMagneticDisk">
            <a:avLst/>
          </a:prstGeom>
          <a:solidFill>
            <a:schemeClr val="accent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9"/>
          <p:cNvSpPr txBox="1"/>
          <p:nvPr/>
        </p:nvSpPr>
        <p:spPr>
          <a:xfrm>
            <a:off x="457200" y="1172596"/>
            <a:ext cx="8382000" cy="2862322"/>
          </a:xfrm>
          <a:prstGeom prst="rect">
            <a:avLst/>
          </a:prstGeom>
          <a:noFill/>
        </p:spPr>
        <p:txBody>
          <a:bodyPr wrap="square" rtlCol="0">
            <a:spAutoFit/>
          </a:bodyPr>
          <a:lstStyle/>
          <a:p>
            <a:r>
              <a:rPr lang="en-US" dirty="0" smtClean="0"/>
              <a:t>Learning Maps Authoring Tools offer easy-to-use content standards browsing and provide baseline functionality to kickstart innovation in data reporting interfaces and recommendation engines. </a:t>
            </a:r>
          </a:p>
          <a:p>
            <a:r>
              <a:rPr lang="en-US" dirty="0" smtClean="0"/>
              <a:t> </a:t>
            </a:r>
          </a:p>
          <a:p>
            <a:r>
              <a:rPr lang="en-US" dirty="0" smtClean="0"/>
              <a:t>SLC will provide a Learning Map Authoring </a:t>
            </a:r>
            <a:r>
              <a:rPr lang="en-US" dirty="0"/>
              <a:t>T</a:t>
            </a:r>
            <a:r>
              <a:rPr lang="en-US" dirty="0" smtClean="0"/>
              <a:t>ool for users to customize and publish their own path through the Common Core or to build new taxonomies for additional subjects.  </a:t>
            </a:r>
          </a:p>
          <a:p>
            <a:endParaRPr lang="en-US" dirty="0" smtClean="0"/>
          </a:p>
          <a:p>
            <a:r>
              <a:rPr lang="en-US" dirty="0" smtClean="0"/>
              <a:t>The authoring tool will allow users to store paths and generate new visualizations.</a:t>
            </a:r>
          </a:p>
        </p:txBody>
      </p:sp>
      <p:grpSp>
        <p:nvGrpSpPr>
          <p:cNvPr id="11" name="Group 10"/>
          <p:cNvGrpSpPr/>
          <p:nvPr/>
        </p:nvGrpSpPr>
        <p:grpSpPr>
          <a:xfrm>
            <a:off x="533400" y="4543592"/>
            <a:ext cx="6096000" cy="1802487"/>
            <a:chOff x="533400" y="3226713"/>
            <a:chExt cx="3955751" cy="1192887"/>
          </a:xfrm>
        </p:grpSpPr>
        <p:sp>
          <p:nvSpPr>
            <p:cNvPr id="12" name="Round Single Corner Rectangle 11"/>
            <p:cNvSpPr/>
            <p:nvPr/>
          </p:nvSpPr>
          <p:spPr>
            <a:xfrm>
              <a:off x="876300" y="3226713"/>
              <a:ext cx="381000" cy="533400"/>
            </a:xfrm>
            <a:prstGeom prst="round1Rect">
              <a:avLst>
                <a:gd name="adj" fmla="val 36112"/>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solidFill>
                  <a:schemeClr val="tx1"/>
                </a:solidFill>
              </a:endParaRPr>
            </a:p>
          </p:txBody>
        </p:sp>
        <p:pic>
          <p:nvPicPr>
            <p:cNvPr id="13" name="Picture 12" descr="C:\Users\Dan\AppData\Local\Microsoft\Windows\Temporary Internet Files\Content.IE5\Q3Q9583N\MCj02411190000[1].wmf"/>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647700" y="3531513"/>
              <a:ext cx="465567" cy="347990"/>
            </a:xfrm>
            <a:prstGeom prst="rect">
              <a:avLst/>
            </a:prstGeom>
            <a:solidFill>
              <a:schemeClr val="bg1"/>
            </a:solidFill>
            <a:ln w="9525">
              <a:noFill/>
              <a:miter lim="800000"/>
              <a:headEnd/>
              <a:tailEnd/>
            </a:ln>
          </p:spPr>
        </p:pic>
        <p:sp>
          <p:nvSpPr>
            <p:cNvPr id="14" name="TextBox 13"/>
            <p:cNvSpPr txBox="1"/>
            <p:nvPr/>
          </p:nvSpPr>
          <p:spPr>
            <a:xfrm>
              <a:off x="533400" y="3879503"/>
              <a:ext cx="1074333" cy="430887"/>
            </a:xfrm>
            <a:prstGeom prst="rect">
              <a:avLst/>
            </a:prstGeom>
            <a:noFill/>
          </p:spPr>
          <p:txBody>
            <a:bodyPr wrap="none" rtlCol="0">
              <a:spAutoFit/>
            </a:bodyPr>
            <a:lstStyle/>
            <a:p>
              <a:pPr algn="ctr"/>
              <a:r>
                <a:rPr lang="en-US" sz="1100" b="1" dirty="0" smtClean="0"/>
                <a:t>Learning Maps </a:t>
              </a:r>
              <a:br>
                <a:rPr lang="en-US" sz="1100" b="1" dirty="0" smtClean="0"/>
              </a:br>
              <a:r>
                <a:rPr lang="en-US" sz="1100" b="1" dirty="0" smtClean="0"/>
                <a:t>Authoring Tool</a:t>
              </a:r>
              <a:endParaRPr lang="en-US" sz="1100" b="1" dirty="0"/>
            </a:p>
          </p:txBody>
        </p:sp>
        <p:grpSp>
          <p:nvGrpSpPr>
            <p:cNvPr id="15" name="Group 32"/>
            <p:cNvGrpSpPr/>
            <p:nvPr/>
          </p:nvGrpSpPr>
          <p:grpSpPr>
            <a:xfrm>
              <a:off x="3538867" y="3226713"/>
              <a:ext cx="914400" cy="685800"/>
              <a:chOff x="5181600" y="3124200"/>
              <a:chExt cx="914400" cy="685800"/>
            </a:xfrm>
          </p:grpSpPr>
          <p:sp>
            <p:nvSpPr>
              <p:cNvPr id="20" name="Rectangle 19"/>
              <p:cNvSpPr/>
              <p:nvPr/>
            </p:nvSpPr>
            <p:spPr>
              <a:xfrm>
                <a:off x="5181600" y="3124200"/>
                <a:ext cx="914400" cy="685800"/>
              </a:xfrm>
              <a:prstGeom prst="rect">
                <a:avLst/>
              </a:prstGeom>
              <a:solidFill>
                <a:schemeClr val="bg1"/>
              </a:solidFill>
              <a:ln w="25400" cmpd="sng">
                <a:solidFill>
                  <a:srgbClr val="1B5A97"/>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21" name="Group 110"/>
              <p:cNvGrpSpPr/>
              <p:nvPr/>
            </p:nvGrpSpPr>
            <p:grpSpPr>
              <a:xfrm>
                <a:off x="5322600" y="3308899"/>
                <a:ext cx="632400" cy="316403"/>
                <a:chOff x="7339714" y="826408"/>
                <a:chExt cx="1241610" cy="621204"/>
              </a:xfrm>
            </p:grpSpPr>
            <p:sp>
              <p:nvSpPr>
                <p:cNvPr id="22" name="Oval 21"/>
                <p:cNvSpPr/>
                <p:nvPr/>
              </p:nvSpPr>
              <p:spPr>
                <a:xfrm>
                  <a:off x="7339714" y="1240677"/>
                  <a:ext cx="206935" cy="206935"/>
                </a:xfrm>
                <a:prstGeom prst="ellipse">
                  <a:avLst/>
                </a:prstGeom>
                <a:solidFill>
                  <a:srgbClr val="008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008000"/>
                    </a:solidFill>
                  </a:endParaRPr>
                </a:p>
              </p:txBody>
            </p:sp>
            <p:sp>
              <p:nvSpPr>
                <p:cNvPr id="23" name="Oval 22"/>
                <p:cNvSpPr/>
                <p:nvPr/>
              </p:nvSpPr>
              <p:spPr>
                <a:xfrm>
                  <a:off x="7546649" y="826408"/>
                  <a:ext cx="206935" cy="206935"/>
                </a:xfrm>
                <a:prstGeom prst="ellipse">
                  <a:avLst/>
                </a:prstGeom>
                <a:solidFill>
                  <a:srgbClr val="008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008000"/>
                    </a:solidFill>
                  </a:endParaRPr>
                </a:p>
              </p:txBody>
            </p:sp>
            <p:sp>
              <p:nvSpPr>
                <p:cNvPr id="24" name="Oval 23"/>
                <p:cNvSpPr/>
                <p:nvPr/>
              </p:nvSpPr>
              <p:spPr>
                <a:xfrm>
                  <a:off x="7753584" y="1240677"/>
                  <a:ext cx="206935" cy="206935"/>
                </a:xfrm>
                <a:prstGeom prst="ellipse">
                  <a:avLst/>
                </a:prstGeom>
                <a:solidFill>
                  <a:srgbClr val="008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008000"/>
                    </a:solidFill>
                  </a:endParaRPr>
                </a:p>
              </p:txBody>
            </p:sp>
            <p:cxnSp>
              <p:nvCxnSpPr>
                <p:cNvPr id="25" name="Straight Connector 24"/>
                <p:cNvCxnSpPr>
                  <a:stCxn id="23" idx="3"/>
                  <a:endCxn id="22" idx="0"/>
                </p:cNvCxnSpPr>
                <p:nvPr/>
              </p:nvCxnSpPr>
              <p:spPr>
                <a:xfrm flipH="1">
                  <a:off x="7443182" y="1003038"/>
                  <a:ext cx="133772" cy="237639"/>
                </a:xfrm>
                <a:prstGeom prst="line">
                  <a:avLst/>
                </a:prstGeom>
                <a:ln w="38100" cmpd="sng">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6" name="Straight Connector 25"/>
                <p:cNvCxnSpPr>
                  <a:stCxn id="24" idx="2"/>
                  <a:endCxn id="22" idx="6"/>
                </p:cNvCxnSpPr>
                <p:nvPr/>
              </p:nvCxnSpPr>
              <p:spPr>
                <a:xfrm flipH="1">
                  <a:off x="7546649" y="1344145"/>
                  <a:ext cx="206935" cy="0"/>
                </a:xfrm>
                <a:prstGeom prst="line">
                  <a:avLst/>
                </a:prstGeom>
                <a:ln w="38100" cmpd="sng">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7" name="Straight Connector 26"/>
                <p:cNvCxnSpPr>
                  <a:stCxn id="34" idx="2"/>
                  <a:endCxn id="23" idx="6"/>
                </p:cNvCxnSpPr>
                <p:nvPr/>
              </p:nvCxnSpPr>
              <p:spPr>
                <a:xfrm flipH="1">
                  <a:off x="7753584" y="929876"/>
                  <a:ext cx="206935" cy="0"/>
                </a:xfrm>
                <a:prstGeom prst="line">
                  <a:avLst/>
                </a:prstGeom>
                <a:ln w="38100" cmpd="sng">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8" name="Straight Connector 27"/>
                <p:cNvCxnSpPr>
                  <a:stCxn id="24" idx="0"/>
                  <a:endCxn id="23" idx="5"/>
                </p:cNvCxnSpPr>
                <p:nvPr/>
              </p:nvCxnSpPr>
              <p:spPr>
                <a:xfrm flipH="1" flipV="1">
                  <a:off x="7723279" y="1003038"/>
                  <a:ext cx="133773" cy="237639"/>
                </a:xfrm>
                <a:prstGeom prst="line">
                  <a:avLst/>
                </a:prstGeom>
                <a:ln w="38100" cmpd="sng">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a:stCxn id="24" idx="7"/>
                  <a:endCxn id="34" idx="4"/>
                </p:cNvCxnSpPr>
                <p:nvPr/>
              </p:nvCxnSpPr>
              <p:spPr>
                <a:xfrm flipV="1">
                  <a:off x="7930214" y="1033343"/>
                  <a:ext cx="133773" cy="237639"/>
                </a:xfrm>
                <a:prstGeom prst="line">
                  <a:avLst/>
                </a:prstGeom>
                <a:ln w="38100" cmpd="sng">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30" name="Oval 29"/>
                <p:cNvSpPr/>
                <p:nvPr/>
              </p:nvSpPr>
              <p:spPr>
                <a:xfrm>
                  <a:off x="8167454" y="1240677"/>
                  <a:ext cx="206935" cy="206935"/>
                </a:xfrm>
                <a:prstGeom prst="ellipse">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953735"/>
                    </a:solidFill>
                  </a:endParaRPr>
                </a:p>
              </p:txBody>
            </p:sp>
            <p:sp>
              <p:nvSpPr>
                <p:cNvPr id="31" name="Oval 30"/>
                <p:cNvSpPr/>
                <p:nvPr/>
              </p:nvSpPr>
              <p:spPr>
                <a:xfrm>
                  <a:off x="8374389" y="826408"/>
                  <a:ext cx="206935" cy="206935"/>
                </a:xfrm>
                <a:prstGeom prst="ellipse">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953735"/>
                    </a:solidFill>
                  </a:endParaRPr>
                </a:p>
              </p:txBody>
            </p:sp>
            <p:cxnSp>
              <p:nvCxnSpPr>
                <p:cNvPr id="32" name="Straight Connector 31"/>
                <p:cNvCxnSpPr>
                  <a:stCxn id="30" idx="0"/>
                  <a:endCxn id="34" idx="5"/>
                </p:cNvCxnSpPr>
                <p:nvPr/>
              </p:nvCxnSpPr>
              <p:spPr>
                <a:xfrm flipH="1" flipV="1">
                  <a:off x="8137149" y="1003038"/>
                  <a:ext cx="133773" cy="237639"/>
                </a:xfrm>
                <a:prstGeom prst="line">
                  <a:avLst/>
                </a:prstGeom>
                <a:ln w="28575" cmpd="sng">
                  <a:solidFill>
                    <a:srgbClr val="7F7F7F"/>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33" name="Straight Connector 32"/>
                <p:cNvCxnSpPr>
                  <a:stCxn id="31" idx="2"/>
                  <a:endCxn id="34" idx="6"/>
                </p:cNvCxnSpPr>
                <p:nvPr/>
              </p:nvCxnSpPr>
              <p:spPr>
                <a:xfrm flipH="1">
                  <a:off x="8167454" y="929876"/>
                  <a:ext cx="206935" cy="0"/>
                </a:xfrm>
                <a:prstGeom prst="line">
                  <a:avLst/>
                </a:prstGeom>
                <a:ln w="28575" cmpd="sng">
                  <a:solidFill>
                    <a:srgbClr val="7F7F7F"/>
                  </a:solidFill>
                  <a:prstDash val="sysDash"/>
                </a:ln>
                <a:effectLst/>
              </p:spPr>
              <p:style>
                <a:lnRef idx="2">
                  <a:schemeClr val="accent1"/>
                </a:lnRef>
                <a:fillRef idx="0">
                  <a:schemeClr val="accent1"/>
                </a:fillRef>
                <a:effectRef idx="1">
                  <a:schemeClr val="accent1"/>
                </a:effectRef>
                <a:fontRef idx="minor">
                  <a:schemeClr val="tx1"/>
                </a:fontRef>
              </p:style>
            </p:cxnSp>
            <p:sp>
              <p:nvSpPr>
                <p:cNvPr id="34" name="Oval 33"/>
                <p:cNvSpPr/>
                <p:nvPr/>
              </p:nvSpPr>
              <p:spPr>
                <a:xfrm>
                  <a:off x="7960519" y="826408"/>
                  <a:ext cx="206935" cy="206935"/>
                </a:xfrm>
                <a:prstGeom prst="ellipse">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953735"/>
                    </a:solidFill>
                  </a:endParaRPr>
                </a:p>
              </p:txBody>
            </p:sp>
          </p:grpSp>
        </p:grpSp>
        <p:sp>
          <p:nvSpPr>
            <p:cNvPr id="16" name="TextBox 15"/>
            <p:cNvSpPr txBox="1"/>
            <p:nvPr/>
          </p:nvSpPr>
          <p:spPr>
            <a:xfrm>
              <a:off x="3502984" y="3988713"/>
              <a:ext cx="986167" cy="430887"/>
            </a:xfrm>
            <a:prstGeom prst="rect">
              <a:avLst/>
            </a:prstGeom>
            <a:noFill/>
          </p:spPr>
          <p:txBody>
            <a:bodyPr wrap="none" rtlCol="0">
              <a:spAutoFit/>
            </a:bodyPr>
            <a:lstStyle/>
            <a:p>
              <a:pPr algn="ctr"/>
              <a:r>
                <a:rPr lang="en-US" sz="1100" b="1" dirty="0" smtClean="0"/>
                <a:t>Learning Map</a:t>
              </a:r>
              <a:br>
                <a:rPr lang="en-US" sz="1100" b="1" dirty="0" smtClean="0"/>
              </a:br>
              <a:r>
                <a:rPr lang="en-US" sz="1100" b="1" dirty="0" smtClean="0"/>
                <a:t>Visualizations</a:t>
              </a:r>
              <a:endParaRPr lang="en-US" sz="1100" b="1" dirty="0"/>
            </a:p>
          </p:txBody>
        </p:sp>
        <p:sp>
          <p:nvSpPr>
            <p:cNvPr id="17" name="TextBox 16"/>
            <p:cNvSpPr txBox="1"/>
            <p:nvPr/>
          </p:nvSpPr>
          <p:spPr>
            <a:xfrm>
              <a:off x="1674184" y="3862626"/>
              <a:ext cx="1074333" cy="430887"/>
            </a:xfrm>
            <a:prstGeom prst="rect">
              <a:avLst/>
            </a:prstGeom>
            <a:noFill/>
          </p:spPr>
          <p:txBody>
            <a:bodyPr wrap="none" rtlCol="0">
              <a:spAutoFit/>
            </a:bodyPr>
            <a:lstStyle/>
            <a:p>
              <a:pPr algn="ctr"/>
              <a:r>
                <a:rPr lang="en-US" sz="1100" b="1" dirty="0" smtClean="0"/>
                <a:t>Learning Maps </a:t>
              </a:r>
              <a:br>
                <a:rPr lang="en-US" sz="1100" b="1" dirty="0" smtClean="0"/>
              </a:br>
              <a:r>
                <a:rPr lang="en-US" sz="1100" b="1" dirty="0" smtClean="0"/>
                <a:t>Data Store</a:t>
              </a:r>
              <a:endParaRPr lang="en-US" sz="1100" b="1" dirty="0"/>
            </a:p>
          </p:txBody>
        </p:sp>
        <p:cxnSp>
          <p:nvCxnSpPr>
            <p:cNvPr id="18" name="Straight Arrow Connector 17"/>
            <p:cNvCxnSpPr/>
            <p:nvPr/>
          </p:nvCxnSpPr>
          <p:spPr>
            <a:xfrm flipV="1">
              <a:off x="1140784" y="3531513"/>
              <a:ext cx="687680" cy="1588"/>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V="1">
              <a:off x="2586704" y="3531513"/>
              <a:ext cx="687680" cy="1588"/>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grpSp>
      <p:sp>
        <p:nvSpPr>
          <p:cNvPr id="35" name="Title 4"/>
          <p:cNvSpPr txBox="1">
            <a:spLocks/>
          </p:cNvSpPr>
          <p:nvPr/>
        </p:nvSpPr>
        <p:spPr>
          <a:xfrm>
            <a:off x="457200" y="228600"/>
            <a:ext cx="8229600" cy="849429"/>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700" b="1" i="0" kern="1200">
                <a:solidFill>
                  <a:srgbClr val="004C6C"/>
                </a:solidFill>
                <a:latin typeface="+mj-lt"/>
                <a:ea typeface="+mj-ea"/>
                <a:cs typeface="+mj-cs"/>
              </a:defRPr>
            </a:lvl1pPr>
          </a:lstStyle>
          <a:p>
            <a:r>
              <a:rPr lang="en-US" sz="3600" b="0" dirty="0" smtClean="0">
                <a:solidFill>
                  <a:schemeClr val="tx2"/>
                </a:solidFill>
              </a:rPr>
              <a:t>Learning Maps Authoring Tools</a:t>
            </a:r>
            <a:endParaRPr lang="en-US" sz="3600" b="0" dirty="0">
              <a:solidFill>
                <a:schemeClr val="tx2"/>
              </a:solidFill>
            </a:endParaRPr>
          </a:p>
        </p:txBody>
      </p:sp>
    </p:spTree>
    <p:extLst>
      <p:ext uri="{BB962C8B-B14F-4D97-AF65-F5344CB8AC3E}">
        <p14:creationId xmlns:p14="http://schemas.microsoft.com/office/powerpoint/2010/main" val="64770252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Common Core Navigator</a:t>
            </a:r>
          </a:p>
        </p:txBody>
      </p:sp>
      <p:sp>
        <p:nvSpPr>
          <p:cNvPr id="5" name="Content Placeholder 4"/>
          <p:cNvSpPr>
            <a:spLocks noGrp="1"/>
          </p:cNvSpPr>
          <p:nvPr>
            <p:ph idx="1"/>
          </p:nvPr>
        </p:nvSpPr>
        <p:spPr/>
        <p:txBody>
          <a:bodyPr>
            <a:normAutofit fontScale="92500" lnSpcReduction="20000"/>
          </a:bodyPr>
          <a:lstStyle/>
          <a:p>
            <a:pPr marL="285750" indent="-285750">
              <a:buFont typeface="Arial" pitchFamily="34" charset="0"/>
              <a:buChar char="•"/>
            </a:pPr>
            <a:r>
              <a:rPr lang="en-US" dirty="0"/>
              <a:t>Pre-Loaded with the Common Core state standards as published on corestandards.org</a:t>
            </a:r>
          </a:p>
          <a:p>
            <a:pPr marL="285750" indent="-285750">
              <a:buFont typeface="Arial" pitchFamily="34" charset="0"/>
              <a:buChar char="•"/>
            </a:pPr>
            <a:endParaRPr lang="en-US" dirty="0"/>
          </a:p>
          <a:p>
            <a:pPr marL="285750" indent="-285750">
              <a:buFont typeface="Arial" pitchFamily="34" charset="0"/>
              <a:buChar char="•"/>
            </a:pPr>
            <a:r>
              <a:rPr lang="en-US" dirty="0"/>
              <a:t>Curriculum and Instruction teams can decide who they’d want to access an editing and publishing tool</a:t>
            </a:r>
          </a:p>
          <a:p>
            <a:pPr marL="285750" indent="-285750">
              <a:buFont typeface="Arial" pitchFamily="34" charset="0"/>
              <a:buChar char="•"/>
            </a:pPr>
            <a:endParaRPr lang="en-US" dirty="0"/>
          </a:p>
          <a:p>
            <a:pPr marL="285750" indent="-285750">
              <a:buFont typeface="Arial" pitchFamily="34" charset="0"/>
              <a:buChar char="•"/>
            </a:pPr>
            <a:r>
              <a:rPr lang="en-US" dirty="0"/>
              <a:t>Future versions of the software will include authoring standards for different subjects</a:t>
            </a:r>
          </a:p>
          <a:p>
            <a:pPr marL="285750" indent="-285750">
              <a:buFont typeface="Arial" pitchFamily="34" charset="0"/>
              <a:buChar char="•"/>
            </a:pPr>
            <a:endParaRPr lang="en-US" dirty="0"/>
          </a:p>
          <a:p>
            <a:pPr marL="285750" indent="-285750">
              <a:buFont typeface="Arial" pitchFamily="34" charset="0"/>
              <a:buChar char="•"/>
            </a:pPr>
            <a:r>
              <a:rPr lang="en-US" dirty="0"/>
              <a:t>Future versions of the software will allow users to login and save standards/paths or use standards/paths other have saved.</a:t>
            </a:r>
          </a:p>
        </p:txBody>
      </p:sp>
      <p:sp>
        <p:nvSpPr>
          <p:cNvPr id="6" name="Slide Number Placeholder 5"/>
          <p:cNvSpPr>
            <a:spLocks noGrp="1"/>
          </p:cNvSpPr>
          <p:nvPr>
            <p:ph type="sldNum" sz="quarter" idx="12"/>
          </p:nvPr>
        </p:nvSpPr>
        <p:spPr/>
        <p:txBody>
          <a:bodyPr/>
          <a:lstStyle/>
          <a:p>
            <a:fld id="{91AF2B4D-6B12-4EDF-87BB-2B55CECB6611}" type="slidenum">
              <a:rPr lang="en-US" smtClean="0"/>
              <a:pPr/>
              <a:t>31</a:t>
            </a:fld>
            <a:endParaRPr lang="en-US"/>
          </a:p>
        </p:txBody>
      </p:sp>
    </p:spTree>
    <p:extLst>
      <p:ext uri="{BB962C8B-B14F-4D97-AF65-F5344CB8AC3E}">
        <p14:creationId xmlns:p14="http://schemas.microsoft.com/office/powerpoint/2010/main" val="212399919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Visualizations</a:t>
            </a:r>
            <a:endParaRPr lang="en-US" dirty="0"/>
          </a:p>
        </p:txBody>
      </p:sp>
      <p:sp>
        <p:nvSpPr>
          <p:cNvPr id="5" name="Content Placeholder 4"/>
          <p:cNvSpPr>
            <a:spLocks noGrp="1"/>
          </p:cNvSpPr>
          <p:nvPr>
            <p:ph idx="1"/>
          </p:nvPr>
        </p:nvSpPr>
        <p:spPr/>
        <p:txBody>
          <a:bodyPr>
            <a:normAutofit fontScale="92500" lnSpcReduction="20000"/>
          </a:bodyPr>
          <a:lstStyle/>
          <a:p>
            <a:pPr marL="285750" indent="-285750">
              <a:buFont typeface="Arial" pitchFamily="34" charset="0"/>
              <a:buChar char="•"/>
            </a:pPr>
            <a:r>
              <a:rPr lang="en-US" dirty="0"/>
              <a:t>Load points on the map from Common Core standards that have been stored as data</a:t>
            </a:r>
          </a:p>
          <a:p>
            <a:pPr marL="285750" indent="-285750">
              <a:buFont typeface="Arial" pitchFamily="34" charset="0"/>
              <a:buChar char="•"/>
            </a:pPr>
            <a:endParaRPr lang="en-US" dirty="0"/>
          </a:p>
          <a:p>
            <a:pPr marL="285750" indent="-285750">
              <a:buFont typeface="Arial" pitchFamily="34" charset="0"/>
              <a:buChar char="•"/>
            </a:pPr>
            <a:r>
              <a:rPr lang="en-US" dirty="0"/>
              <a:t>Loads paths based on the paths users create in the Path Builder tool</a:t>
            </a:r>
          </a:p>
          <a:p>
            <a:pPr marL="285750" indent="-285750">
              <a:buFont typeface="Arial" pitchFamily="34" charset="0"/>
              <a:buChar char="•"/>
            </a:pPr>
            <a:endParaRPr lang="en-US" dirty="0"/>
          </a:p>
          <a:p>
            <a:pPr marL="285750" indent="-285750">
              <a:buFont typeface="Arial" pitchFamily="34" charset="0"/>
              <a:buChar char="•"/>
            </a:pPr>
            <a:r>
              <a:rPr lang="en-US" dirty="0"/>
              <a:t>Will connect to SLC’s LRI and search app when they are </a:t>
            </a:r>
            <a:r>
              <a:rPr lang="en-US" dirty="0" smtClean="0"/>
              <a:t>available</a:t>
            </a:r>
          </a:p>
          <a:p>
            <a:pPr marL="285750" indent="-285750">
              <a:buFont typeface="Arial" pitchFamily="34" charset="0"/>
              <a:buChar char="•"/>
            </a:pPr>
            <a:endParaRPr lang="en-US" dirty="0"/>
          </a:p>
          <a:p>
            <a:pPr marL="285750" indent="-285750">
              <a:buFont typeface="Arial" pitchFamily="34" charset="0"/>
              <a:buChar char="•"/>
            </a:pPr>
            <a:r>
              <a:rPr lang="en-US" dirty="0" smtClean="0"/>
              <a:t>SLC is investing in example visualizations and welcome additional great visualizations from the field.</a:t>
            </a:r>
            <a:endParaRPr lang="en-US" dirty="0"/>
          </a:p>
        </p:txBody>
      </p:sp>
      <p:sp>
        <p:nvSpPr>
          <p:cNvPr id="6" name="Slide Number Placeholder 5"/>
          <p:cNvSpPr>
            <a:spLocks noGrp="1"/>
          </p:cNvSpPr>
          <p:nvPr>
            <p:ph type="sldNum" sz="quarter" idx="12"/>
          </p:nvPr>
        </p:nvSpPr>
        <p:spPr/>
        <p:txBody>
          <a:bodyPr/>
          <a:lstStyle/>
          <a:p>
            <a:fld id="{91AF2B4D-6B12-4EDF-87BB-2B55CECB6611}" type="slidenum">
              <a:rPr lang="en-US" smtClean="0"/>
              <a:pPr/>
              <a:t>32</a:t>
            </a:fld>
            <a:endParaRPr lang="en-US"/>
          </a:p>
        </p:txBody>
      </p:sp>
    </p:spTree>
    <p:extLst>
      <p:ext uri="{BB962C8B-B14F-4D97-AF65-F5344CB8AC3E}">
        <p14:creationId xmlns:p14="http://schemas.microsoft.com/office/powerpoint/2010/main" val="21265440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Navigating Standards and Creating Paths</a:t>
            </a:r>
            <a:endParaRPr lang="en-US" dirty="0"/>
          </a:p>
        </p:txBody>
      </p:sp>
      <p:sp>
        <p:nvSpPr>
          <p:cNvPr id="5" name="Slide Number Placeholder 4"/>
          <p:cNvSpPr>
            <a:spLocks noGrp="1"/>
          </p:cNvSpPr>
          <p:nvPr>
            <p:ph type="sldNum" sz="quarter" idx="12"/>
          </p:nvPr>
        </p:nvSpPr>
        <p:spPr/>
        <p:txBody>
          <a:bodyPr/>
          <a:lstStyle/>
          <a:p>
            <a:fld id="{91AF2B4D-6B12-4EDF-87BB-2B55CECB6611}" type="slidenum">
              <a:rPr lang="en-US" smtClean="0"/>
              <a:pPr/>
              <a:t>33</a:t>
            </a:fld>
            <a:endParaRPr lang="en-US"/>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7075" y="1897039"/>
            <a:ext cx="8529463" cy="3490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0088811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368" y="274638"/>
            <a:ext cx="8686800" cy="1143000"/>
          </a:xfrm>
        </p:spPr>
        <p:txBody>
          <a:bodyPr>
            <a:normAutofit fontScale="90000"/>
          </a:bodyPr>
          <a:lstStyle/>
          <a:p>
            <a:r>
              <a:rPr lang="en-US" dirty="0" smtClean="0"/>
              <a:t>Creating Visualizations for Elementary School</a:t>
            </a:r>
            <a:endParaRPr lang="en-US" dirty="0"/>
          </a:p>
        </p:txBody>
      </p:sp>
      <p:sp>
        <p:nvSpPr>
          <p:cNvPr id="5" name="Slide Number Placeholder 4"/>
          <p:cNvSpPr>
            <a:spLocks noGrp="1"/>
          </p:cNvSpPr>
          <p:nvPr>
            <p:ph type="sldNum" sz="quarter" idx="12"/>
          </p:nvPr>
        </p:nvSpPr>
        <p:spPr/>
        <p:txBody>
          <a:bodyPr/>
          <a:lstStyle/>
          <a:p>
            <a:fld id="{91AF2B4D-6B12-4EDF-87BB-2B55CECB6611}" type="slidenum">
              <a:rPr lang="en-US" smtClean="0"/>
              <a:pPr/>
              <a:t>34</a:t>
            </a:fld>
            <a:endParaRPr lang="en-US"/>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312" y="1609859"/>
            <a:ext cx="8686799" cy="41027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7249807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648" y="233694"/>
            <a:ext cx="9041644" cy="1143000"/>
          </a:xfrm>
        </p:spPr>
        <p:txBody>
          <a:bodyPr>
            <a:normAutofit fontScale="90000"/>
          </a:bodyPr>
          <a:lstStyle/>
          <a:p>
            <a:r>
              <a:rPr lang="en-US" dirty="0" smtClean="0"/>
              <a:t>Creating Visualizations for High School Students</a:t>
            </a:r>
            <a:endParaRPr lang="en-US" dirty="0"/>
          </a:p>
        </p:txBody>
      </p:sp>
      <p:sp>
        <p:nvSpPr>
          <p:cNvPr id="5" name="Slide Number Placeholder 4"/>
          <p:cNvSpPr>
            <a:spLocks noGrp="1"/>
          </p:cNvSpPr>
          <p:nvPr>
            <p:ph type="sldNum" sz="quarter" idx="12"/>
          </p:nvPr>
        </p:nvSpPr>
        <p:spPr/>
        <p:txBody>
          <a:bodyPr/>
          <a:lstStyle/>
          <a:p>
            <a:fld id="{91AF2B4D-6B12-4EDF-87BB-2B55CECB6611}" type="slidenum">
              <a:rPr lang="en-US" smtClean="0"/>
              <a:pPr/>
              <a:t>35</a:t>
            </a:fld>
            <a:endParaRPr lang="en-US"/>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073" y="1832185"/>
            <a:ext cx="8686798" cy="39349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2772584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p:cNvSpPr>
            <a:spLocks noGrp="1"/>
          </p:cNvSpPr>
          <p:nvPr>
            <p:ph type="title"/>
          </p:nvPr>
        </p:nvSpPr>
        <p:spPr>
          <a:xfrm>
            <a:off x="457200" y="274638"/>
            <a:ext cx="8229600" cy="1143000"/>
          </a:xfrm>
        </p:spPr>
        <p:txBody>
          <a:bodyPr/>
          <a:lstStyle/>
          <a:p>
            <a:r>
              <a:rPr lang="en-US" dirty="0" smtClean="0"/>
              <a:t>High-Value Instructional Use Cases</a:t>
            </a:r>
            <a:endParaRPr lang="en-US" dirty="0"/>
          </a:p>
        </p:txBody>
      </p:sp>
      <p:sp>
        <p:nvSpPr>
          <p:cNvPr id="8" name="Content Placeholder 4"/>
          <p:cNvSpPr>
            <a:spLocks noGrp="1"/>
          </p:cNvSpPr>
          <p:nvPr>
            <p:ph idx="1"/>
          </p:nvPr>
        </p:nvSpPr>
        <p:spPr>
          <a:xfrm>
            <a:off x="0" y="1600201"/>
            <a:ext cx="9144000" cy="4582742"/>
          </a:xfrm>
        </p:spPr>
        <p:txBody>
          <a:bodyPr>
            <a:normAutofit lnSpcReduction="10000"/>
          </a:bodyPr>
          <a:lstStyle/>
          <a:p>
            <a:pPr marL="285750" indent="-285750">
              <a:buFont typeface="Arial" pitchFamily="34" charset="0"/>
              <a:buChar char="•"/>
            </a:pPr>
            <a:r>
              <a:rPr lang="en-US" dirty="0" smtClean="0"/>
              <a:t>Publish Learning Maps to support teachers’ understanding of the Common Core</a:t>
            </a:r>
          </a:p>
          <a:p>
            <a:pPr marL="285750" indent="-285750">
              <a:spcAft>
                <a:spcPts val="1200"/>
              </a:spcAft>
              <a:buFont typeface="Arial" pitchFamily="34" charset="0"/>
              <a:buChar char="•"/>
            </a:pPr>
            <a:r>
              <a:rPr lang="en-US" dirty="0" smtClean="0"/>
              <a:t>Publish Learning Maps to support teachers and students implementing CCSS-aligned Scope and Sequence</a:t>
            </a:r>
          </a:p>
          <a:p>
            <a:pPr marL="285750" indent="-285750">
              <a:buFont typeface="Arial" pitchFamily="34" charset="0"/>
              <a:buChar char="•"/>
            </a:pPr>
            <a:r>
              <a:rPr lang="en-US" dirty="0" smtClean="0"/>
              <a:t>Publish Learning Maps to support curriculum development in non-CCSS subjects</a:t>
            </a:r>
          </a:p>
          <a:p>
            <a:pPr marL="285750" indent="-285750">
              <a:buFont typeface="Arial" pitchFamily="34" charset="0"/>
              <a:buChar char="•"/>
            </a:pPr>
            <a:r>
              <a:rPr lang="en-US" dirty="0" smtClean="0"/>
              <a:t>Build reporting and curriculum systems that re-purpose the base code to draw connections between student data and available content</a:t>
            </a:r>
            <a:endParaRPr lang="en-US" dirty="0"/>
          </a:p>
        </p:txBody>
      </p:sp>
      <p:sp>
        <p:nvSpPr>
          <p:cNvPr id="11" name="Slide Number Placeholder 5"/>
          <p:cNvSpPr>
            <a:spLocks noGrp="1"/>
          </p:cNvSpPr>
          <p:nvPr>
            <p:ph type="sldNum" sz="quarter" idx="12"/>
          </p:nvPr>
        </p:nvSpPr>
        <p:spPr>
          <a:xfrm>
            <a:off x="7620534" y="6356350"/>
            <a:ext cx="1066265" cy="365125"/>
          </a:xfrm>
        </p:spPr>
        <p:txBody>
          <a:bodyPr/>
          <a:lstStyle/>
          <a:p>
            <a:fld id="{91AF2B4D-6B12-4EDF-87BB-2B55CECB6611}" type="slidenum">
              <a:rPr lang="en-US" smtClean="0"/>
              <a:pPr/>
              <a:t>36</a:t>
            </a:fld>
            <a:endParaRPr lang="en-US"/>
          </a:p>
        </p:txBody>
      </p:sp>
    </p:spTree>
    <p:extLst>
      <p:ext uri="{BB962C8B-B14F-4D97-AF65-F5344CB8AC3E}">
        <p14:creationId xmlns:p14="http://schemas.microsoft.com/office/powerpoint/2010/main" val="193101865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p:cNvSpPr>
            <a:spLocks noGrp="1"/>
          </p:cNvSpPr>
          <p:nvPr>
            <p:ph type="title"/>
          </p:nvPr>
        </p:nvSpPr>
        <p:spPr>
          <a:xfrm>
            <a:off x="457200" y="274638"/>
            <a:ext cx="8229600" cy="1143000"/>
          </a:xfrm>
        </p:spPr>
        <p:txBody>
          <a:bodyPr/>
          <a:lstStyle/>
          <a:p>
            <a:r>
              <a:rPr lang="en-US" dirty="0" smtClean="0"/>
              <a:t>High-Value Technology Uses</a:t>
            </a:r>
            <a:endParaRPr lang="en-US" dirty="0"/>
          </a:p>
        </p:txBody>
      </p:sp>
      <p:sp>
        <p:nvSpPr>
          <p:cNvPr id="8" name="Content Placeholder 4"/>
          <p:cNvSpPr>
            <a:spLocks noGrp="1"/>
          </p:cNvSpPr>
          <p:nvPr>
            <p:ph idx="1"/>
          </p:nvPr>
        </p:nvSpPr>
        <p:spPr>
          <a:xfrm>
            <a:off x="0" y="1600201"/>
            <a:ext cx="9144000" cy="4582742"/>
          </a:xfrm>
        </p:spPr>
        <p:txBody>
          <a:bodyPr>
            <a:normAutofit/>
          </a:bodyPr>
          <a:lstStyle/>
          <a:p>
            <a:pPr marL="285750" indent="-285750">
              <a:buFont typeface="Arial" pitchFamily="34" charset="0"/>
              <a:buChar char="•"/>
            </a:pPr>
            <a:r>
              <a:rPr lang="en-US" dirty="0" smtClean="0"/>
              <a:t>Use the same standards in curriculum/content tagging and student achievement data to build connections between data and content</a:t>
            </a:r>
          </a:p>
          <a:p>
            <a:pPr marL="0" indent="0">
              <a:buNone/>
            </a:pPr>
            <a:endParaRPr lang="en-US" dirty="0"/>
          </a:p>
          <a:p>
            <a:pPr marL="285750" indent="-285750">
              <a:buFont typeface="Arial" pitchFamily="34" charset="0"/>
              <a:buChar char="•"/>
            </a:pPr>
            <a:r>
              <a:rPr lang="en-US" dirty="0" smtClean="0"/>
              <a:t>Require content providers to align to your scope and sequence and other instructional priorities through automated connections to learning map metadata</a:t>
            </a:r>
          </a:p>
          <a:p>
            <a:pPr marL="285750" indent="-285750">
              <a:buFont typeface="Arial" pitchFamily="34" charset="0"/>
              <a:buChar char="•"/>
            </a:pPr>
            <a:endParaRPr lang="en-US" dirty="0"/>
          </a:p>
        </p:txBody>
      </p:sp>
      <p:sp>
        <p:nvSpPr>
          <p:cNvPr id="11" name="Slide Number Placeholder 5"/>
          <p:cNvSpPr>
            <a:spLocks noGrp="1"/>
          </p:cNvSpPr>
          <p:nvPr>
            <p:ph type="sldNum" sz="quarter" idx="12"/>
          </p:nvPr>
        </p:nvSpPr>
        <p:spPr>
          <a:xfrm>
            <a:off x="7620534" y="6356350"/>
            <a:ext cx="1066265" cy="365125"/>
          </a:xfrm>
        </p:spPr>
        <p:txBody>
          <a:bodyPr/>
          <a:lstStyle/>
          <a:p>
            <a:fld id="{91AF2B4D-6B12-4EDF-87BB-2B55CECB6611}" type="slidenum">
              <a:rPr lang="en-US" smtClean="0"/>
              <a:pPr/>
              <a:t>37</a:t>
            </a:fld>
            <a:endParaRPr lang="en-US"/>
          </a:p>
        </p:txBody>
      </p:sp>
    </p:spTree>
    <p:extLst>
      <p:ext uri="{BB962C8B-B14F-4D97-AF65-F5344CB8AC3E}">
        <p14:creationId xmlns:p14="http://schemas.microsoft.com/office/powerpoint/2010/main" val="359223634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Q &amp; A</a:t>
            </a:r>
            <a:endParaRPr lang="en-US" dirty="0"/>
          </a:p>
        </p:txBody>
      </p:sp>
      <p:sp>
        <p:nvSpPr>
          <p:cNvPr id="3" name="Content Placeholder 2"/>
          <p:cNvSpPr>
            <a:spLocks noGrp="1"/>
          </p:cNvSpPr>
          <p:nvPr>
            <p:ph idx="1"/>
          </p:nvPr>
        </p:nvSpPr>
        <p:spPr/>
        <p:txBody>
          <a:bodyPr>
            <a:normAutofit lnSpcReduction="10000"/>
          </a:bodyPr>
          <a:lstStyle/>
          <a:p>
            <a:pPr marL="0" indent="0">
              <a:buNone/>
            </a:pPr>
            <a:r>
              <a:rPr lang="en-US" b="1" dirty="0" smtClean="0"/>
              <a:t>Resources</a:t>
            </a:r>
          </a:p>
          <a:p>
            <a:r>
              <a:rPr lang="en-US" dirty="0" smtClean="0">
                <a:hlinkClick r:id="rId2"/>
              </a:rPr>
              <a:t>http://www.corestandards.org</a:t>
            </a:r>
            <a:r>
              <a:rPr lang="en-US" dirty="0"/>
              <a:t/>
            </a:r>
            <a:br>
              <a:rPr lang="en-US" dirty="0"/>
            </a:br>
            <a:r>
              <a:rPr lang="en-US" dirty="0" smtClean="0"/>
              <a:t>Common Core State Standards</a:t>
            </a:r>
          </a:p>
          <a:p>
            <a:r>
              <a:rPr lang="en-US" dirty="0" smtClean="0">
                <a:hlinkClick r:id="rId3"/>
              </a:rPr>
              <a:t>http://lrmi.net</a:t>
            </a:r>
            <a:r>
              <a:rPr lang="en-US" dirty="0"/>
              <a:t/>
            </a:r>
            <a:br>
              <a:rPr lang="en-US" dirty="0"/>
            </a:br>
            <a:r>
              <a:rPr lang="en-US" dirty="0" smtClean="0"/>
              <a:t>Learning Resource Metadata Initiative</a:t>
            </a:r>
            <a:br>
              <a:rPr lang="en-US" dirty="0" smtClean="0"/>
            </a:br>
            <a:r>
              <a:rPr lang="en-US" dirty="0" smtClean="0"/>
              <a:t>teila@edusystemics.com</a:t>
            </a:r>
          </a:p>
          <a:p>
            <a:r>
              <a:rPr lang="en-US" dirty="0" smtClean="0">
                <a:hlinkClick r:id="rId4"/>
              </a:rPr>
              <a:t>http://learningregistry.org</a:t>
            </a:r>
            <a:r>
              <a:rPr lang="en-US" dirty="0" smtClean="0"/>
              <a:t/>
            </a:r>
            <a:br>
              <a:rPr lang="en-US" dirty="0" smtClean="0"/>
            </a:br>
            <a:r>
              <a:rPr lang="en-US" dirty="0" smtClean="0"/>
              <a:t>The Learning Registry</a:t>
            </a:r>
          </a:p>
          <a:p>
            <a:r>
              <a:rPr lang="en-US" dirty="0" smtClean="0">
                <a:hlinkClick r:id="rId5"/>
              </a:rPr>
              <a:t>http://www.slcedu.org</a:t>
            </a:r>
            <a:r>
              <a:rPr lang="en-US" dirty="0" smtClean="0"/>
              <a:t/>
            </a:r>
            <a:br>
              <a:rPr lang="en-US" dirty="0" smtClean="0"/>
            </a:br>
            <a:r>
              <a:rPr lang="en-US" dirty="0" smtClean="0"/>
              <a:t>The Shared Learning </a:t>
            </a:r>
            <a:r>
              <a:rPr lang="en-US" dirty="0" smtClean="0"/>
              <a:t>Collaborative</a:t>
            </a:r>
          </a:p>
        </p:txBody>
      </p:sp>
      <p:sp>
        <p:nvSpPr>
          <p:cNvPr id="4" name="Slide Number Placeholder 3"/>
          <p:cNvSpPr>
            <a:spLocks noGrp="1"/>
          </p:cNvSpPr>
          <p:nvPr>
            <p:ph type="sldNum" sz="quarter" idx="12"/>
          </p:nvPr>
        </p:nvSpPr>
        <p:spPr/>
        <p:txBody>
          <a:bodyPr/>
          <a:lstStyle/>
          <a:p>
            <a:fld id="{91AF2B4D-6B12-4EDF-87BB-2B55CECB6611}" type="slidenum">
              <a:rPr lang="en-US" smtClean="0"/>
              <a:pPr/>
              <a:t>38</a:t>
            </a:fld>
            <a:endParaRPr lang="en-US"/>
          </a:p>
        </p:txBody>
      </p:sp>
    </p:spTree>
    <p:extLst>
      <p:ext uri="{BB962C8B-B14F-4D97-AF65-F5344CB8AC3E}">
        <p14:creationId xmlns:p14="http://schemas.microsoft.com/office/powerpoint/2010/main" val="109721510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Why Common Standards?</a:t>
            </a:r>
            <a:endParaRPr lang="en-US" dirty="0"/>
          </a:p>
        </p:txBody>
      </p:sp>
      <p:sp>
        <p:nvSpPr>
          <p:cNvPr id="6" name="Slide Number Placeholder 5"/>
          <p:cNvSpPr>
            <a:spLocks noGrp="1"/>
          </p:cNvSpPr>
          <p:nvPr>
            <p:ph type="sldNum" sz="quarter" idx="12"/>
          </p:nvPr>
        </p:nvSpPr>
        <p:spPr/>
        <p:txBody>
          <a:bodyPr/>
          <a:lstStyle/>
          <a:p>
            <a:fld id="{91AF2B4D-6B12-4EDF-87BB-2B55CECB6611}" type="slidenum">
              <a:rPr lang="en-US" smtClean="0"/>
              <a:pPr/>
              <a:t>4</a:t>
            </a:fld>
            <a:endParaRPr lang="en-US"/>
          </a:p>
        </p:txBody>
      </p:sp>
      <p:sp>
        <p:nvSpPr>
          <p:cNvPr id="10" name="Freeform 9"/>
          <p:cNvSpPr/>
          <p:nvPr/>
        </p:nvSpPr>
        <p:spPr>
          <a:xfrm>
            <a:off x="2793323" y="1328155"/>
            <a:ext cx="6025394" cy="866428"/>
          </a:xfrm>
          <a:custGeom>
            <a:avLst/>
            <a:gdLst>
              <a:gd name="connsiteX0" fmla="*/ 144408 w 866428"/>
              <a:gd name="connsiteY0" fmla="*/ 0 h 6025394"/>
              <a:gd name="connsiteX1" fmla="*/ 722020 w 866428"/>
              <a:gd name="connsiteY1" fmla="*/ 0 h 6025394"/>
              <a:gd name="connsiteX2" fmla="*/ 866428 w 866428"/>
              <a:gd name="connsiteY2" fmla="*/ 144408 h 6025394"/>
              <a:gd name="connsiteX3" fmla="*/ 866428 w 866428"/>
              <a:gd name="connsiteY3" fmla="*/ 6025394 h 6025394"/>
              <a:gd name="connsiteX4" fmla="*/ 866428 w 866428"/>
              <a:gd name="connsiteY4" fmla="*/ 6025394 h 6025394"/>
              <a:gd name="connsiteX5" fmla="*/ 0 w 866428"/>
              <a:gd name="connsiteY5" fmla="*/ 6025394 h 6025394"/>
              <a:gd name="connsiteX6" fmla="*/ 0 w 866428"/>
              <a:gd name="connsiteY6" fmla="*/ 6025394 h 6025394"/>
              <a:gd name="connsiteX7" fmla="*/ 0 w 866428"/>
              <a:gd name="connsiteY7" fmla="*/ 144408 h 6025394"/>
              <a:gd name="connsiteX8" fmla="*/ 144408 w 866428"/>
              <a:gd name="connsiteY8" fmla="*/ 0 h 6025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66428" h="6025394">
                <a:moveTo>
                  <a:pt x="866428" y="1004258"/>
                </a:moveTo>
                <a:lnTo>
                  <a:pt x="866428" y="5021136"/>
                </a:lnTo>
                <a:cubicBezTo>
                  <a:pt x="866428" y="5575768"/>
                  <a:pt x="857131" y="6025391"/>
                  <a:pt x="845663" y="6025391"/>
                </a:cubicBezTo>
                <a:lnTo>
                  <a:pt x="0" y="6025391"/>
                </a:lnTo>
                <a:lnTo>
                  <a:pt x="0" y="6025391"/>
                </a:lnTo>
                <a:lnTo>
                  <a:pt x="0" y="3"/>
                </a:lnTo>
                <a:lnTo>
                  <a:pt x="0" y="3"/>
                </a:lnTo>
                <a:lnTo>
                  <a:pt x="845663" y="3"/>
                </a:lnTo>
                <a:cubicBezTo>
                  <a:pt x="857131" y="3"/>
                  <a:pt x="866428" y="449626"/>
                  <a:pt x="866428" y="1004258"/>
                </a:cubicBez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247650" tIns="166121" rIns="289946" bIns="166121" numCol="1" spcCol="1270" anchor="ctr" anchorCtr="0">
            <a:noAutofit/>
          </a:bodyPr>
          <a:lstStyle/>
          <a:p>
            <a:pPr marL="171450" lvl="1" indent="-171450" algn="l" defTabSz="800100">
              <a:lnSpc>
                <a:spcPct val="90000"/>
              </a:lnSpc>
              <a:spcBef>
                <a:spcPct val="0"/>
              </a:spcBef>
              <a:spcAft>
                <a:spcPct val="15000"/>
              </a:spcAft>
              <a:buChar char="••"/>
            </a:pPr>
            <a:r>
              <a:rPr lang="en-US" sz="1800" kern="1200" dirty="0" smtClean="0"/>
              <a:t>Previously, every state had its own set of academic standards and different expectations of student performance.</a:t>
            </a:r>
            <a:endParaRPr lang="en-US" sz="1800" kern="1200" dirty="0"/>
          </a:p>
        </p:txBody>
      </p:sp>
      <p:sp>
        <p:nvSpPr>
          <p:cNvPr id="11" name="Freeform 10"/>
          <p:cNvSpPr/>
          <p:nvPr/>
        </p:nvSpPr>
        <p:spPr>
          <a:xfrm>
            <a:off x="298939" y="1307184"/>
            <a:ext cx="2430549" cy="922800"/>
          </a:xfrm>
          <a:custGeom>
            <a:avLst/>
            <a:gdLst>
              <a:gd name="connsiteX0" fmla="*/ 0 w 2430549"/>
              <a:gd name="connsiteY0" fmla="*/ 153803 h 922800"/>
              <a:gd name="connsiteX1" fmla="*/ 153803 w 2430549"/>
              <a:gd name="connsiteY1" fmla="*/ 0 h 922800"/>
              <a:gd name="connsiteX2" fmla="*/ 2276746 w 2430549"/>
              <a:gd name="connsiteY2" fmla="*/ 0 h 922800"/>
              <a:gd name="connsiteX3" fmla="*/ 2430549 w 2430549"/>
              <a:gd name="connsiteY3" fmla="*/ 153803 h 922800"/>
              <a:gd name="connsiteX4" fmla="*/ 2430549 w 2430549"/>
              <a:gd name="connsiteY4" fmla="*/ 768997 h 922800"/>
              <a:gd name="connsiteX5" fmla="*/ 2276746 w 2430549"/>
              <a:gd name="connsiteY5" fmla="*/ 922800 h 922800"/>
              <a:gd name="connsiteX6" fmla="*/ 153803 w 2430549"/>
              <a:gd name="connsiteY6" fmla="*/ 922800 h 922800"/>
              <a:gd name="connsiteX7" fmla="*/ 0 w 2430549"/>
              <a:gd name="connsiteY7" fmla="*/ 768997 h 922800"/>
              <a:gd name="connsiteX8" fmla="*/ 0 w 2430549"/>
              <a:gd name="connsiteY8" fmla="*/ 153803 h 92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0549" h="922800">
                <a:moveTo>
                  <a:pt x="0" y="153803"/>
                </a:moveTo>
                <a:cubicBezTo>
                  <a:pt x="0" y="68860"/>
                  <a:pt x="68860" y="0"/>
                  <a:pt x="153803" y="0"/>
                </a:cubicBezTo>
                <a:lnTo>
                  <a:pt x="2276746" y="0"/>
                </a:lnTo>
                <a:cubicBezTo>
                  <a:pt x="2361689" y="0"/>
                  <a:pt x="2430549" y="68860"/>
                  <a:pt x="2430549" y="153803"/>
                </a:cubicBezTo>
                <a:lnTo>
                  <a:pt x="2430549" y="768997"/>
                </a:lnTo>
                <a:cubicBezTo>
                  <a:pt x="2430549" y="853940"/>
                  <a:pt x="2361689" y="922800"/>
                  <a:pt x="2276746" y="922800"/>
                </a:cubicBezTo>
                <a:lnTo>
                  <a:pt x="153803" y="922800"/>
                </a:lnTo>
                <a:cubicBezTo>
                  <a:pt x="68860" y="922800"/>
                  <a:pt x="0" y="853940"/>
                  <a:pt x="0" y="768997"/>
                </a:cubicBezTo>
                <a:lnTo>
                  <a:pt x="0" y="153803"/>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4107" tIns="94577" rIns="144107" bIns="94577" numCol="1" spcCol="1270" anchor="ctr" anchorCtr="0">
            <a:noAutofit/>
          </a:bodyPr>
          <a:lstStyle/>
          <a:p>
            <a:pPr lvl="0" algn="ctr" defTabSz="1155700">
              <a:lnSpc>
                <a:spcPct val="90000"/>
              </a:lnSpc>
              <a:spcBef>
                <a:spcPct val="0"/>
              </a:spcBef>
              <a:spcAft>
                <a:spcPct val="35000"/>
              </a:spcAft>
            </a:pPr>
            <a:r>
              <a:rPr lang="en-US" sz="2600" kern="1200" dirty="0" smtClean="0">
                <a:solidFill>
                  <a:schemeClr val="tx1"/>
                </a:solidFill>
              </a:rPr>
              <a:t>Consistency</a:t>
            </a:r>
            <a:endParaRPr lang="en-US" sz="2600" kern="1200" dirty="0">
              <a:solidFill>
                <a:schemeClr val="tx1"/>
              </a:solidFill>
            </a:endParaRPr>
          </a:p>
        </p:txBody>
      </p:sp>
      <p:sp>
        <p:nvSpPr>
          <p:cNvPr id="12" name="Freeform 11"/>
          <p:cNvSpPr/>
          <p:nvPr/>
        </p:nvSpPr>
        <p:spPr>
          <a:xfrm>
            <a:off x="2793323" y="2330220"/>
            <a:ext cx="6025394" cy="738240"/>
          </a:xfrm>
          <a:custGeom>
            <a:avLst/>
            <a:gdLst>
              <a:gd name="connsiteX0" fmla="*/ 123042 w 738240"/>
              <a:gd name="connsiteY0" fmla="*/ 0 h 6025394"/>
              <a:gd name="connsiteX1" fmla="*/ 615198 w 738240"/>
              <a:gd name="connsiteY1" fmla="*/ 0 h 6025394"/>
              <a:gd name="connsiteX2" fmla="*/ 738240 w 738240"/>
              <a:gd name="connsiteY2" fmla="*/ 123042 h 6025394"/>
              <a:gd name="connsiteX3" fmla="*/ 738240 w 738240"/>
              <a:gd name="connsiteY3" fmla="*/ 6025394 h 6025394"/>
              <a:gd name="connsiteX4" fmla="*/ 738240 w 738240"/>
              <a:gd name="connsiteY4" fmla="*/ 6025394 h 6025394"/>
              <a:gd name="connsiteX5" fmla="*/ 0 w 738240"/>
              <a:gd name="connsiteY5" fmla="*/ 6025394 h 6025394"/>
              <a:gd name="connsiteX6" fmla="*/ 0 w 738240"/>
              <a:gd name="connsiteY6" fmla="*/ 6025394 h 6025394"/>
              <a:gd name="connsiteX7" fmla="*/ 0 w 738240"/>
              <a:gd name="connsiteY7" fmla="*/ 123042 h 6025394"/>
              <a:gd name="connsiteX8" fmla="*/ 123042 w 738240"/>
              <a:gd name="connsiteY8" fmla="*/ 0 h 6025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38240" h="6025394">
                <a:moveTo>
                  <a:pt x="738240" y="1004251"/>
                </a:moveTo>
                <a:lnTo>
                  <a:pt x="738240" y="5021143"/>
                </a:lnTo>
                <a:cubicBezTo>
                  <a:pt x="738240" y="5575771"/>
                  <a:pt x="731491" y="6025390"/>
                  <a:pt x="723165" y="6025390"/>
                </a:cubicBezTo>
                <a:lnTo>
                  <a:pt x="0" y="6025390"/>
                </a:lnTo>
                <a:lnTo>
                  <a:pt x="0" y="6025390"/>
                </a:lnTo>
                <a:lnTo>
                  <a:pt x="0" y="4"/>
                </a:lnTo>
                <a:lnTo>
                  <a:pt x="0" y="4"/>
                </a:lnTo>
                <a:lnTo>
                  <a:pt x="723165" y="4"/>
                </a:lnTo>
                <a:cubicBezTo>
                  <a:pt x="731491" y="4"/>
                  <a:pt x="738240" y="449623"/>
                  <a:pt x="738240" y="1004251"/>
                </a:cubicBez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247650" tIns="159863" rIns="283688" bIns="159863" numCol="1" spcCol="1270" anchor="ctr" anchorCtr="0">
            <a:noAutofit/>
          </a:bodyPr>
          <a:lstStyle/>
          <a:p>
            <a:pPr marL="171450" lvl="1" indent="-171450" algn="l" defTabSz="800100">
              <a:lnSpc>
                <a:spcPct val="90000"/>
              </a:lnSpc>
              <a:spcBef>
                <a:spcPct val="0"/>
              </a:spcBef>
              <a:spcAft>
                <a:spcPct val="15000"/>
              </a:spcAft>
              <a:buChar char="••"/>
            </a:pPr>
            <a:r>
              <a:rPr lang="en-US" sz="1800" kern="1200" dirty="0" smtClean="0"/>
              <a:t>Common standards can help create more equal access to an excellent education.</a:t>
            </a:r>
            <a:endParaRPr lang="en-US" sz="1800" kern="1200" dirty="0"/>
          </a:p>
        </p:txBody>
      </p:sp>
      <p:sp>
        <p:nvSpPr>
          <p:cNvPr id="13" name="Freeform 12"/>
          <p:cNvSpPr/>
          <p:nvPr/>
        </p:nvSpPr>
        <p:spPr>
          <a:xfrm>
            <a:off x="298939" y="2268908"/>
            <a:ext cx="2430549" cy="922800"/>
          </a:xfrm>
          <a:custGeom>
            <a:avLst/>
            <a:gdLst>
              <a:gd name="connsiteX0" fmla="*/ 0 w 2430549"/>
              <a:gd name="connsiteY0" fmla="*/ 153803 h 922800"/>
              <a:gd name="connsiteX1" fmla="*/ 153803 w 2430549"/>
              <a:gd name="connsiteY1" fmla="*/ 0 h 922800"/>
              <a:gd name="connsiteX2" fmla="*/ 2276746 w 2430549"/>
              <a:gd name="connsiteY2" fmla="*/ 0 h 922800"/>
              <a:gd name="connsiteX3" fmla="*/ 2430549 w 2430549"/>
              <a:gd name="connsiteY3" fmla="*/ 153803 h 922800"/>
              <a:gd name="connsiteX4" fmla="*/ 2430549 w 2430549"/>
              <a:gd name="connsiteY4" fmla="*/ 768997 h 922800"/>
              <a:gd name="connsiteX5" fmla="*/ 2276746 w 2430549"/>
              <a:gd name="connsiteY5" fmla="*/ 922800 h 922800"/>
              <a:gd name="connsiteX6" fmla="*/ 153803 w 2430549"/>
              <a:gd name="connsiteY6" fmla="*/ 922800 h 922800"/>
              <a:gd name="connsiteX7" fmla="*/ 0 w 2430549"/>
              <a:gd name="connsiteY7" fmla="*/ 768997 h 922800"/>
              <a:gd name="connsiteX8" fmla="*/ 0 w 2430549"/>
              <a:gd name="connsiteY8" fmla="*/ 153803 h 92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0549" h="922800">
                <a:moveTo>
                  <a:pt x="0" y="153803"/>
                </a:moveTo>
                <a:cubicBezTo>
                  <a:pt x="0" y="68860"/>
                  <a:pt x="68860" y="0"/>
                  <a:pt x="153803" y="0"/>
                </a:cubicBezTo>
                <a:lnTo>
                  <a:pt x="2276746" y="0"/>
                </a:lnTo>
                <a:cubicBezTo>
                  <a:pt x="2361689" y="0"/>
                  <a:pt x="2430549" y="68860"/>
                  <a:pt x="2430549" y="153803"/>
                </a:cubicBezTo>
                <a:lnTo>
                  <a:pt x="2430549" y="768997"/>
                </a:lnTo>
                <a:cubicBezTo>
                  <a:pt x="2430549" y="853940"/>
                  <a:pt x="2361689" y="922800"/>
                  <a:pt x="2276746" y="922800"/>
                </a:cubicBezTo>
                <a:lnTo>
                  <a:pt x="153803" y="922800"/>
                </a:lnTo>
                <a:cubicBezTo>
                  <a:pt x="68860" y="922800"/>
                  <a:pt x="0" y="853940"/>
                  <a:pt x="0" y="768997"/>
                </a:cubicBezTo>
                <a:lnTo>
                  <a:pt x="0" y="153803"/>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4107" tIns="94577" rIns="144107" bIns="94577" numCol="1" spcCol="1270" anchor="ctr" anchorCtr="0">
            <a:noAutofit/>
          </a:bodyPr>
          <a:lstStyle/>
          <a:p>
            <a:pPr lvl="0" algn="ctr" defTabSz="1155700">
              <a:lnSpc>
                <a:spcPct val="90000"/>
              </a:lnSpc>
              <a:spcBef>
                <a:spcPct val="0"/>
              </a:spcBef>
              <a:spcAft>
                <a:spcPct val="35000"/>
              </a:spcAft>
            </a:pPr>
            <a:r>
              <a:rPr lang="en-US" sz="2600" kern="1200" dirty="0" smtClean="0">
                <a:solidFill>
                  <a:schemeClr val="tx1"/>
                </a:solidFill>
              </a:rPr>
              <a:t>Equity</a:t>
            </a:r>
            <a:endParaRPr lang="en-US" sz="2600" kern="1200" dirty="0">
              <a:solidFill>
                <a:schemeClr val="tx1"/>
              </a:solidFill>
            </a:endParaRPr>
          </a:p>
        </p:txBody>
      </p:sp>
      <p:sp>
        <p:nvSpPr>
          <p:cNvPr id="14" name="Freeform 13"/>
          <p:cNvSpPr/>
          <p:nvPr/>
        </p:nvSpPr>
        <p:spPr>
          <a:xfrm>
            <a:off x="2793322" y="3256206"/>
            <a:ext cx="6025395" cy="886088"/>
          </a:xfrm>
          <a:custGeom>
            <a:avLst/>
            <a:gdLst>
              <a:gd name="connsiteX0" fmla="*/ 147684 w 886087"/>
              <a:gd name="connsiteY0" fmla="*/ 0 h 6025394"/>
              <a:gd name="connsiteX1" fmla="*/ 738403 w 886087"/>
              <a:gd name="connsiteY1" fmla="*/ 0 h 6025394"/>
              <a:gd name="connsiteX2" fmla="*/ 886087 w 886087"/>
              <a:gd name="connsiteY2" fmla="*/ 147684 h 6025394"/>
              <a:gd name="connsiteX3" fmla="*/ 886087 w 886087"/>
              <a:gd name="connsiteY3" fmla="*/ 6025394 h 6025394"/>
              <a:gd name="connsiteX4" fmla="*/ 886087 w 886087"/>
              <a:gd name="connsiteY4" fmla="*/ 6025394 h 6025394"/>
              <a:gd name="connsiteX5" fmla="*/ 0 w 886087"/>
              <a:gd name="connsiteY5" fmla="*/ 6025394 h 6025394"/>
              <a:gd name="connsiteX6" fmla="*/ 0 w 886087"/>
              <a:gd name="connsiteY6" fmla="*/ 6025394 h 6025394"/>
              <a:gd name="connsiteX7" fmla="*/ 0 w 886087"/>
              <a:gd name="connsiteY7" fmla="*/ 147684 h 6025394"/>
              <a:gd name="connsiteX8" fmla="*/ 147684 w 886087"/>
              <a:gd name="connsiteY8" fmla="*/ 0 h 6025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6087" h="6025394">
                <a:moveTo>
                  <a:pt x="886087" y="1004254"/>
                </a:moveTo>
                <a:lnTo>
                  <a:pt x="886087" y="5021140"/>
                </a:lnTo>
                <a:cubicBezTo>
                  <a:pt x="886087" y="5575775"/>
                  <a:pt x="876363" y="6025391"/>
                  <a:pt x="864369" y="6025391"/>
                </a:cubicBezTo>
                <a:lnTo>
                  <a:pt x="0" y="6025391"/>
                </a:lnTo>
                <a:lnTo>
                  <a:pt x="0" y="6025391"/>
                </a:lnTo>
                <a:lnTo>
                  <a:pt x="0" y="3"/>
                </a:lnTo>
                <a:lnTo>
                  <a:pt x="0" y="3"/>
                </a:lnTo>
                <a:lnTo>
                  <a:pt x="864369" y="3"/>
                </a:lnTo>
                <a:cubicBezTo>
                  <a:pt x="876363" y="3"/>
                  <a:pt x="886087" y="449619"/>
                  <a:pt x="886087" y="1004254"/>
                </a:cubicBez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247651" tIns="167080" rIns="290905" bIns="167081" numCol="1" spcCol="1270" anchor="ctr" anchorCtr="0">
            <a:noAutofit/>
          </a:bodyPr>
          <a:lstStyle/>
          <a:p>
            <a:pPr marL="171450" lvl="1" indent="-171450" algn="l" defTabSz="800100">
              <a:lnSpc>
                <a:spcPct val="90000"/>
              </a:lnSpc>
              <a:spcBef>
                <a:spcPct val="0"/>
              </a:spcBef>
              <a:spcAft>
                <a:spcPct val="15000"/>
              </a:spcAft>
              <a:buChar char="••"/>
            </a:pPr>
            <a:r>
              <a:rPr lang="en-US" sz="1800" kern="1200" dirty="0" smtClean="0"/>
              <a:t>All students must be prepared to compete with not only their American peers, but also with students from around the world. </a:t>
            </a:r>
            <a:endParaRPr lang="en-US" sz="1800" kern="1200" dirty="0"/>
          </a:p>
        </p:txBody>
      </p:sp>
      <p:sp>
        <p:nvSpPr>
          <p:cNvPr id="15" name="Freeform 14"/>
          <p:cNvSpPr/>
          <p:nvPr/>
        </p:nvSpPr>
        <p:spPr>
          <a:xfrm>
            <a:off x="298939" y="3237849"/>
            <a:ext cx="2430549" cy="922800"/>
          </a:xfrm>
          <a:custGeom>
            <a:avLst/>
            <a:gdLst>
              <a:gd name="connsiteX0" fmla="*/ 0 w 2430549"/>
              <a:gd name="connsiteY0" fmla="*/ 153803 h 922800"/>
              <a:gd name="connsiteX1" fmla="*/ 153803 w 2430549"/>
              <a:gd name="connsiteY1" fmla="*/ 0 h 922800"/>
              <a:gd name="connsiteX2" fmla="*/ 2276746 w 2430549"/>
              <a:gd name="connsiteY2" fmla="*/ 0 h 922800"/>
              <a:gd name="connsiteX3" fmla="*/ 2430549 w 2430549"/>
              <a:gd name="connsiteY3" fmla="*/ 153803 h 922800"/>
              <a:gd name="connsiteX4" fmla="*/ 2430549 w 2430549"/>
              <a:gd name="connsiteY4" fmla="*/ 768997 h 922800"/>
              <a:gd name="connsiteX5" fmla="*/ 2276746 w 2430549"/>
              <a:gd name="connsiteY5" fmla="*/ 922800 h 922800"/>
              <a:gd name="connsiteX6" fmla="*/ 153803 w 2430549"/>
              <a:gd name="connsiteY6" fmla="*/ 922800 h 922800"/>
              <a:gd name="connsiteX7" fmla="*/ 0 w 2430549"/>
              <a:gd name="connsiteY7" fmla="*/ 768997 h 922800"/>
              <a:gd name="connsiteX8" fmla="*/ 0 w 2430549"/>
              <a:gd name="connsiteY8" fmla="*/ 153803 h 92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0549" h="922800">
                <a:moveTo>
                  <a:pt x="0" y="153803"/>
                </a:moveTo>
                <a:cubicBezTo>
                  <a:pt x="0" y="68860"/>
                  <a:pt x="68860" y="0"/>
                  <a:pt x="153803" y="0"/>
                </a:cubicBezTo>
                <a:lnTo>
                  <a:pt x="2276746" y="0"/>
                </a:lnTo>
                <a:cubicBezTo>
                  <a:pt x="2361689" y="0"/>
                  <a:pt x="2430549" y="68860"/>
                  <a:pt x="2430549" y="153803"/>
                </a:cubicBezTo>
                <a:lnTo>
                  <a:pt x="2430549" y="768997"/>
                </a:lnTo>
                <a:cubicBezTo>
                  <a:pt x="2430549" y="853940"/>
                  <a:pt x="2361689" y="922800"/>
                  <a:pt x="2276746" y="922800"/>
                </a:cubicBezTo>
                <a:lnTo>
                  <a:pt x="153803" y="922800"/>
                </a:lnTo>
                <a:cubicBezTo>
                  <a:pt x="68860" y="922800"/>
                  <a:pt x="0" y="853940"/>
                  <a:pt x="0" y="768997"/>
                </a:cubicBezTo>
                <a:lnTo>
                  <a:pt x="0" y="153803"/>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4107" tIns="94577" rIns="144107" bIns="94577" numCol="1" spcCol="1270" anchor="ctr" anchorCtr="0">
            <a:noAutofit/>
          </a:bodyPr>
          <a:lstStyle/>
          <a:p>
            <a:pPr lvl="0" algn="ctr" defTabSz="1155700">
              <a:lnSpc>
                <a:spcPct val="90000"/>
              </a:lnSpc>
              <a:spcBef>
                <a:spcPct val="0"/>
              </a:spcBef>
              <a:spcAft>
                <a:spcPct val="35000"/>
              </a:spcAft>
            </a:pPr>
            <a:r>
              <a:rPr lang="en-US" sz="2600" kern="1200" dirty="0" smtClean="0">
                <a:solidFill>
                  <a:schemeClr val="tx1"/>
                </a:solidFill>
              </a:rPr>
              <a:t>Economic Opportunity</a:t>
            </a:r>
            <a:endParaRPr lang="en-US" sz="2600" kern="1200" dirty="0">
              <a:solidFill>
                <a:schemeClr val="tx1"/>
              </a:solidFill>
            </a:endParaRPr>
          </a:p>
        </p:txBody>
      </p:sp>
      <p:sp>
        <p:nvSpPr>
          <p:cNvPr id="16" name="Freeform 15"/>
          <p:cNvSpPr/>
          <p:nvPr/>
        </p:nvSpPr>
        <p:spPr>
          <a:xfrm>
            <a:off x="2802500" y="4251733"/>
            <a:ext cx="6025395" cy="870238"/>
          </a:xfrm>
          <a:custGeom>
            <a:avLst/>
            <a:gdLst>
              <a:gd name="connsiteX0" fmla="*/ 145042 w 870237"/>
              <a:gd name="connsiteY0" fmla="*/ 0 h 6025394"/>
              <a:gd name="connsiteX1" fmla="*/ 725195 w 870237"/>
              <a:gd name="connsiteY1" fmla="*/ 0 h 6025394"/>
              <a:gd name="connsiteX2" fmla="*/ 870237 w 870237"/>
              <a:gd name="connsiteY2" fmla="*/ 145042 h 6025394"/>
              <a:gd name="connsiteX3" fmla="*/ 870237 w 870237"/>
              <a:gd name="connsiteY3" fmla="*/ 6025394 h 6025394"/>
              <a:gd name="connsiteX4" fmla="*/ 870237 w 870237"/>
              <a:gd name="connsiteY4" fmla="*/ 6025394 h 6025394"/>
              <a:gd name="connsiteX5" fmla="*/ 0 w 870237"/>
              <a:gd name="connsiteY5" fmla="*/ 6025394 h 6025394"/>
              <a:gd name="connsiteX6" fmla="*/ 0 w 870237"/>
              <a:gd name="connsiteY6" fmla="*/ 6025394 h 6025394"/>
              <a:gd name="connsiteX7" fmla="*/ 0 w 870237"/>
              <a:gd name="connsiteY7" fmla="*/ 145042 h 6025394"/>
              <a:gd name="connsiteX8" fmla="*/ 145042 w 870237"/>
              <a:gd name="connsiteY8" fmla="*/ 0 h 6025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70237" h="6025394">
                <a:moveTo>
                  <a:pt x="870237" y="1004252"/>
                </a:moveTo>
                <a:lnTo>
                  <a:pt x="870237" y="5021142"/>
                </a:lnTo>
                <a:cubicBezTo>
                  <a:pt x="870237" y="5575770"/>
                  <a:pt x="860858" y="6025391"/>
                  <a:pt x="849289" y="6025391"/>
                </a:cubicBezTo>
                <a:lnTo>
                  <a:pt x="0" y="6025391"/>
                </a:lnTo>
                <a:lnTo>
                  <a:pt x="0" y="6025391"/>
                </a:lnTo>
                <a:lnTo>
                  <a:pt x="0" y="3"/>
                </a:lnTo>
                <a:lnTo>
                  <a:pt x="0" y="3"/>
                </a:lnTo>
                <a:lnTo>
                  <a:pt x="849289" y="3"/>
                </a:lnTo>
                <a:cubicBezTo>
                  <a:pt x="860858" y="3"/>
                  <a:pt x="870237" y="449624"/>
                  <a:pt x="870237" y="1004252"/>
                </a:cubicBez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247651" tIns="166307" rIns="290131" bIns="166306" numCol="1" spcCol="1270" anchor="ctr" anchorCtr="0">
            <a:noAutofit/>
          </a:bodyPr>
          <a:lstStyle/>
          <a:p>
            <a:pPr marL="171450" lvl="1" indent="-171450" algn="l" defTabSz="800100">
              <a:lnSpc>
                <a:spcPct val="90000"/>
              </a:lnSpc>
              <a:spcBef>
                <a:spcPct val="0"/>
              </a:spcBef>
              <a:spcAft>
                <a:spcPct val="15000"/>
              </a:spcAft>
              <a:buChar char="••"/>
            </a:pPr>
            <a:r>
              <a:rPr lang="en-US" sz="1800" kern="1200" dirty="0" smtClean="0"/>
              <a:t>Clear and coherent standards will help students (and parents and teachers) understand what is expected of them.</a:t>
            </a:r>
            <a:endParaRPr lang="en-US" sz="1800" kern="1200" dirty="0"/>
          </a:p>
        </p:txBody>
      </p:sp>
      <p:sp>
        <p:nvSpPr>
          <p:cNvPr id="17" name="Freeform 16"/>
          <p:cNvSpPr/>
          <p:nvPr/>
        </p:nvSpPr>
        <p:spPr>
          <a:xfrm>
            <a:off x="308882" y="4196685"/>
            <a:ext cx="2430549" cy="922800"/>
          </a:xfrm>
          <a:custGeom>
            <a:avLst/>
            <a:gdLst>
              <a:gd name="connsiteX0" fmla="*/ 0 w 2430549"/>
              <a:gd name="connsiteY0" fmla="*/ 153803 h 922800"/>
              <a:gd name="connsiteX1" fmla="*/ 153803 w 2430549"/>
              <a:gd name="connsiteY1" fmla="*/ 0 h 922800"/>
              <a:gd name="connsiteX2" fmla="*/ 2276746 w 2430549"/>
              <a:gd name="connsiteY2" fmla="*/ 0 h 922800"/>
              <a:gd name="connsiteX3" fmla="*/ 2430549 w 2430549"/>
              <a:gd name="connsiteY3" fmla="*/ 153803 h 922800"/>
              <a:gd name="connsiteX4" fmla="*/ 2430549 w 2430549"/>
              <a:gd name="connsiteY4" fmla="*/ 768997 h 922800"/>
              <a:gd name="connsiteX5" fmla="*/ 2276746 w 2430549"/>
              <a:gd name="connsiteY5" fmla="*/ 922800 h 922800"/>
              <a:gd name="connsiteX6" fmla="*/ 153803 w 2430549"/>
              <a:gd name="connsiteY6" fmla="*/ 922800 h 922800"/>
              <a:gd name="connsiteX7" fmla="*/ 0 w 2430549"/>
              <a:gd name="connsiteY7" fmla="*/ 768997 h 922800"/>
              <a:gd name="connsiteX8" fmla="*/ 0 w 2430549"/>
              <a:gd name="connsiteY8" fmla="*/ 153803 h 92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0549" h="922800">
                <a:moveTo>
                  <a:pt x="0" y="153803"/>
                </a:moveTo>
                <a:cubicBezTo>
                  <a:pt x="0" y="68860"/>
                  <a:pt x="68860" y="0"/>
                  <a:pt x="153803" y="0"/>
                </a:cubicBezTo>
                <a:lnTo>
                  <a:pt x="2276746" y="0"/>
                </a:lnTo>
                <a:cubicBezTo>
                  <a:pt x="2361689" y="0"/>
                  <a:pt x="2430549" y="68860"/>
                  <a:pt x="2430549" y="153803"/>
                </a:cubicBezTo>
                <a:lnTo>
                  <a:pt x="2430549" y="768997"/>
                </a:lnTo>
                <a:cubicBezTo>
                  <a:pt x="2430549" y="853940"/>
                  <a:pt x="2361689" y="922800"/>
                  <a:pt x="2276746" y="922800"/>
                </a:cubicBezTo>
                <a:lnTo>
                  <a:pt x="153803" y="922800"/>
                </a:lnTo>
                <a:cubicBezTo>
                  <a:pt x="68860" y="922800"/>
                  <a:pt x="0" y="853940"/>
                  <a:pt x="0" y="768997"/>
                </a:cubicBezTo>
                <a:lnTo>
                  <a:pt x="0" y="153803"/>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4107" tIns="94577" rIns="144107" bIns="94577" numCol="1" spcCol="1270" anchor="ctr" anchorCtr="0">
            <a:noAutofit/>
          </a:bodyPr>
          <a:lstStyle/>
          <a:p>
            <a:pPr lvl="0" algn="ctr" defTabSz="1155700">
              <a:lnSpc>
                <a:spcPct val="90000"/>
              </a:lnSpc>
              <a:spcBef>
                <a:spcPct val="0"/>
              </a:spcBef>
              <a:spcAft>
                <a:spcPct val="35000"/>
              </a:spcAft>
            </a:pPr>
            <a:r>
              <a:rPr lang="en-US" sz="2600" kern="1200" smtClean="0"/>
              <a:t> </a:t>
            </a:r>
            <a:r>
              <a:rPr lang="en-US" sz="2600" kern="1200" smtClean="0">
                <a:solidFill>
                  <a:schemeClr val="tx1"/>
                </a:solidFill>
              </a:rPr>
              <a:t>Clarity</a:t>
            </a:r>
            <a:endParaRPr lang="en-US" sz="2600" kern="1200" dirty="0">
              <a:solidFill>
                <a:schemeClr val="tx1"/>
              </a:solidFill>
            </a:endParaRPr>
          </a:p>
        </p:txBody>
      </p:sp>
      <p:sp>
        <p:nvSpPr>
          <p:cNvPr id="18" name="Freeform 17"/>
          <p:cNvSpPr/>
          <p:nvPr/>
        </p:nvSpPr>
        <p:spPr>
          <a:xfrm>
            <a:off x="2793323" y="5268010"/>
            <a:ext cx="6025394" cy="738240"/>
          </a:xfrm>
          <a:custGeom>
            <a:avLst/>
            <a:gdLst>
              <a:gd name="connsiteX0" fmla="*/ 123042 w 738240"/>
              <a:gd name="connsiteY0" fmla="*/ 0 h 6025394"/>
              <a:gd name="connsiteX1" fmla="*/ 615198 w 738240"/>
              <a:gd name="connsiteY1" fmla="*/ 0 h 6025394"/>
              <a:gd name="connsiteX2" fmla="*/ 738240 w 738240"/>
              <a:gd name="connsiteY2" fmla="*/ 123042 h 6025394"/>
              <a:gd name="connsiteX3" fmla="*/ 738240 w 738240"/>
              <a:gd name="connsiteY3" fmla="*/ 6025394 h 6025394"/>
              <a:gd name="connsiteX4" fmla="*/ 738240 w 738240"/>
              <a:gd name="connsiteY4" fmla="*/ 6025394 h 6025394"/>
              <a:gd name="connsiteX5" fmla="*/ 0 w 738240"/>
              <a:gd name="connsiteY5" fmla="*/ 6025394 h 6025394"/>
              <a:gd name="connsiteX6" fmla="*/ 0 w 738240"/>
              <a:gd name="connsiteY6" fmla="*/ 6025394 h 6025394"/>
              <a:gd name="connsiteX7" fmla="*/ 0 w 738240"/>
              <a:gd name="connsiteY7" fmla="*/ 123042 h 6025394"/>
              <a:gd name="connsiteX8" fmla="*/ 123042 w 738240"/>
              <a:gd name="connsiteY8" fmla="*/ 0 h 6025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38240" h="6025394">
                <a:moveTo>
                  <a:pt x="738240" y="1004251"/>
                </a:moveTo>
                <a:lnTo>
                  <a:pt x="738240" y="5021143"/>
                </a:lnTo>
                <a:cubicBezTo>
                  <a:pt x="738240" y="5575771"/>
                  <a:pt x="731491" y="6025390"/>
                  <a:pt x="723165" y="6025390"/>
                </a:cubicBezTo>
                <a:lnTo>
                  <a:pt x="0" y="6025390"/>
                </a:lnTo>
                <a:lnTo>
                  <a:pt x="0" y="6025390"/>
                </a:lnTo>
                <a:lnTo>
                  <a:pt x="0" y="4"/>
                </a:lnTo>
                <a:lnTo>
                  <a:pt x="0" y="4"/>
                </a:lnTo>
                <a:lnTo>
                  <a:pt x="723165" y="4"/>
                </a:lnTo>
                <a:cubicBezTo>
                  <a:pt x="731491" y="4"/>
                  <a:pt x="738240" y="449623"/>
                  <a:pt x="738240" y="1004251"/>
                </a:cubicBez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247650" tIns="159863" rIns="283688" bIns="159863" numCol="1" spcCol="1270" anchor="ctr" anchorCtr="0">
            <a:noAutofit/>
          </a:bodyPr>
          <a:lstStyle/>
          <a:p>
            <a:pPr marL="171450" lvl="1" indent="-171450" algn="l" defTabSz="800100">
              <a:lnSpc>
                <a:spcPct val="90000"/>
              </a:lnSpc>
              <a:spcBef>
                <a:spcPct val="0"/>
              </a:spcBef>
              <a:spcAft>
                <a:spcPct val="15000"/>
              </a:spcAft>
              <a:buChar char="••"/>
            </a:pPr>
            <a:r>
              <a:rPr lang="en-US" sz="1800" kern="1200" dirty="0" smtClean="0"/>
              <a:t>Common standards create a foundation for districts and states to work collaboratively.</a:t>
            </a:r>
            <a:endParaRPr lang="en-US" sz="1200" kern="1200" dirty="0"/>
          </a:p>
        </p:txBody>
      </p:sp>
      <p:sp>
        <p:nvSpPr>
          <p:cNvPr id="19" name="Freeform 18"/>
          <p:cNvSpPr/>
          <p:nvPr/>
        </p:nvSpPr>
        <p:spPr>
          <a:xfrm>
            <a:off x="298939" y="5147741"/>
            <a:ext cx="2430549" cy="922800"/>
          </a:xfrm>
          <a:custGeom>
            <a:avLst/>
            <a:gdLst>
              <a:gd name="connsiteX0" fmla="*/ 0 w 2430549"/>
              <a:gd name="connsiteY0" fmla="*/ 153803 h 922800"/>
              <a:gd name="connsiteX1" fmla="*/ 153803 w 2430549"/>
              <a:gd name="connsiteY1" fmla="*/ 0 h 922800"/>
              <a:gd name="connsiteX2" fmla="*/ 2276746 w 2430549"/>
              <a:gd name="connsiteY2" fmla="*/ 0 h 922800"/>
              <a:gd name="connsiteX3" fmla="*/ 2430549 w 2430549"/>
              <a:gd name="connsiteY3" fmla="*/ 153803 h 922800"/>
              <a:gd name="connsiteX4" fmla="*/ 2430549 w 2430549"/>
              <a:gd name="connsiteY4" fmla="*/ 768997 h 922800"/>
              <a:gd name="connsiteX5" fmla="*/ 2276746 w 2430549"/>
              <a:gd name="connsiteY5" fmla="*/ 922800 h 922800"/>
              <a:gd name="connsiteX6" fmla="*/ 153803 w 2430549"/>
              <a:gd name="connsiteY6" fmla="*/ 922800 h 922800"/>
              <a:gd name="connsiteX7" fmla="*/ 0 w 2430549"/>
              <a:gd name="connsiteY7" fmla="*/ 768997 h 922800"/>
              <a:gd name="connsiteX8" fmla="*/ 0 w 2430549"/>
              <a:gd name="connsiteY8" fmla="*/ 153803 h 92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0549" h="922800">
                <a:moveTo>
                  <a:pt x="0" y="153803"/>
                </a:moveTo>
                <a:cubicBezTo>
                  <a:pt x="0" y="68860"/>
                  <a:pt x="68860" y="0"/>
                  <a:pt x="153803" y="0"/>
                </a:cubicBezTo>
                <a:lnTo>
                  <a:pt x="2276746" y="0"/>
                </a:lnTo>
                <a:cubicBezTo>
                  <a:pt x="2361689" y="0"/>
                  <a:pt x="2430549" y="68860"/>
                  <a:pt x="2430549" y="153803"/>
                </a:cubicBezTo>
                <a:lnTo>
                  <a:pt x="2430549" y="768997"/>
                </a:lnTo>
                <a:cubicBezTo>
                  <a:pt x="2430549" y="853940"/>
                  <a:pt x="2361689" y="922800"/>
                  <a:pt x="2276746" y="922800"/>
                </a:cubicBezTo>
                <a:lnTo>
                  <a:pt x="153803" y="922800"/>
                </a:lnTo>
                <a:cubicBezTo>
                  <a:pt x="68860" y="922800"/>
                  <a:pt x="0" y="853940"/>
                  <a:pt x="0" y="768997"/>
                </a:cubicBezTo>
                <a:lnTo>
                  <a:pt x="0" y="153803"/>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4107" tIns="94577" rIns="144107" bIns="94577" numCol="1" spcCol="1270" anchor="ctr" anchorCtr="0">
            <a:noAutofit/>
          </a:bodyPr>
          <a:lstStyle/>
          <a:p>
            <a:pPr lvl="0" algn="ctr" defTabSz="1155700">
              <a:lnSpc>
                <a:spcPct val="90000"/>
              </a:lnSpc>
              <a:spcBef>
                <a:spcPct val="0"/>
              </a:spcBef>
              <a:spcAft>
                <a:spcPct val="35000"/>
              </a:spcAft>
            </a:pPr>
            <a:r>
              <a:rPr lang="en-US" sz="2600" kern="1200" dirty="0" smtClean="0">
                <a:solidFill>
                  <a:schemeClr val="tx1"/>
                </a:solidFill>
              </a:rPr>
              <a:t> Collaboration</a:t>
            </a:r>
            <a:endParaRPr lang="en-US" sz="2600" kern="1200" dirty="0">
              <a:solidFill>
                <a:schemeClr val="tx1"/>
              </a:solidFill>
            </a:endParaRPr>
          </a:p>
        </p:txBody>
      </p:sp>
    </p:spTree>
    <p:extLst>
      <p:ext uri="{BB962C8B-B14F-4D97-AF65-F5344CB8AC3E}">
        <p14:creationId xmlns:p14="http://schemas.microsoft.com/office/powerpoint/2010/main" val="4113649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wipe(down)">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down)">
                                      <p:cBhvr>
                                        <p:cTn id="15" dur="500"/>
                                        <p:tgtEl>
                                          <p:spTgt spid="12"/>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wipe(down)">
                                      <p:cBhvr>
                                        <p:cTn id="18" dur="500"/>
                                        <p:tgtEl>
                                          <p:spTgt spid="13"/>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wipe(down)">
                                      <p:cBhvr>
                                        <p:cTn id="23" dur="500"/>
                                        <p:tgtEl>
                                          <p:spTgt spid="15"/>
                                        </p:tgtEl>
                                      </p:cBhvr>
                                    </p:animEffect>
                                  </p:childTnLst>
                                </p:cTn>
                              </p:par>
                              <p:par>
                                <p:cTn id="24" presetID="22" presetClass="entr" presetSubtype="4" fill="hold" grpId="0" nodeType="with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wipe(down)">
                                      <p:cBhvr>
                                        <p:cTn id="26" dur="500"/>
                                        <p:tgtEl>
                                          <p:spTgt spid="14"/>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grpId="0" nodeType="click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wipe(down)">
                                      <p:cBhvr>
                                        <p:cTn id="31" dur="500"/>
                                        <p:tgtEl>
                                          <p:spTgt spid="17"/>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wipe(down)">
                                      <p:cBhvr>
                                        <p:cTn id="34" dur="500"/>
                                        <p:tgtEl>
                                          <p:spTgt spid="16"/>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grpId="0" nodeType="clickEffect">
                                  <p:stCondLst>
                                    <p:cond delay="0"/>
                                  </p:stCondLst>
                                  <p:childTnLst>
                                    <p:set>
                                      <p:cBhvr>
                                        <p:cTn id="38" dur="1" fill="hold">
                                          <p:stCondLst>
                                            <p:cond delay="0"/>
                                          </p:stCondLst>
                                        </p:cTn>
                                        <p:tgtEl>
                                          <p:spTgt spid="18"/>
                                        </p:tgtEl>
                                        <p:attrNameLst>
                                          <p:attrName>style.visibility</p:attrName>
                                        </p:attrNameLst>
                                      </p:cBhvr>
                                      <p:to>
                                        <p:strVal val="visible"/>
                                      </p:to>
                                    </p:set>
                                    <p:animEffect transition="in" filter="wipe(down)">
                                      <p:cBhvr>
                                        <p:cTn id="39" dur="500"/>
                                        <p:tgtEl>
                                          <p:spTgt spid="18"/>
                                        </p:tgtEl>
                                      </p:cBhvr>
                                    </p:animEffect>
                                  </p:childTnLst>
                                </p:cTn>
                              </p:par>
                              <p:par>
                                <p:cTn id="40" presetID="22" presetClass="entr" presetSubtype="4" fill="hold" grpId="0" nodeType="with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wipe(down)">
                                      <p:cBhvr>
                                        <p:cTn id="4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Common Core State Standards Adoption</a:t>
            </a:r>
            <a:endParaRPr lang="en-US" dirty="0"/>
          </a:p>
        </p:txBody>
      </p:sp>
      <p:sp>
        <p:nvSpPr>
          <p:cNvPr id="5" name="Slide Number Placeholder 4"/>
          <p:cNvSpPr>
            <a:spLocks noGrp="1"/>
          </p:cNvSpPr>
          <p:nvPr>
            <p:ph type="sldNum" sz="quarter" idx="12"/>
          </p:nvPr>
        </p:nvSpPr>
        <p:spPr/>
        <p:txBody>
          <a:bodyPr/>
          <a:lstStyle/>
          <a:p>
            <a:fld id="{91AF2B4D-6B12-4EDF-87BB-2B55CECB6611}" type="slidenum">
              <a:rPr lang="en-US" smtClean="0"/>
              <a:pPr/>
              <a:t>5</a:t>
            </a:fld>
            <a:endParaRPr lang="en-US"/>
          </a:p>
        </p:txBody>
      </p:sp>
      <p:pic>
        <p:nvPicPr>
          <p:cNvPr id="4099"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24042" t="14868" r="25629" b="32657"/>
          <a:stretch/>
        </p:blipFill>
        <p:spPr bwMode="auto">
          <a:xfrm>
            <a:off x="575186" y="1196413"/>
            <a:ext cx="7645283" cy="44817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9664398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English Language Arts (ELA) Shifts </a:t>
            </a:r>
            <a:endParaRPr lang="en-US" dirty="0"/>
          </a:p>
        </p:txBody>
      </p:sp>
      <p:sp>
        <p:nvSpPr>
          <p:cNvPr id="6" name="Slide Number Placeholder 5"/>
          <p:cNvSpPr>
            <a:spLocks noGrp="1"/>
          </p:cNvSpPr>
          <p:nvPr>
            <p:ph type="sldNum" sz="quarter" idx="12"/>
          </p:nvPr>
        </p:nvSpPr>
        <p:spPr/>
        <p:txBody>
          <a:bodyPr/>
          <a:lstStyle/>
          <a:p>
            <a:fld id="{2066355A-084C-D24E-9AD2-7E4FC41EA627}" type="slidenum">
              <a:rPr lang="en-US" smtClean="0"/>
              <a:t>6</a:t>
            </a:fld>
            <a:endParaRPr lang="en-US"/>
          </a:p>
        </p:txBody>
      </p:sp>
      <p:sp>
        <p:nvSpPr>
          <p:cNvPr id="12" name="Freeform 11"/>
          <p:cNvSpPr/>
          <p:nvPr/>
        </p:nvSpPr>
        <p:spPr>
          <a:xfrm>
            <a:off x="1947839" y="1749048"/>
            <a:ext cx="3022367" cy="1173016"/>
          </a:xfrm>
          <a:custGeom>
            <a:avLst/>
            <a:gdLst>
              <a:gd name="connsiteX0" fmla="*/ 195506 w 1173015"/>
              <a:gd name="connsiteY0" fmla="*/ 0 h 3022366"/>
              <a:gd name="connsiteX1" fmla="*/ 977509 w 1173015"/>
              <a:gd name="connsiteY1" fmla="*/ 0 h 3022366"/>
              <a:gd name="connsiteX2" fmla="*/ 1173015 w 1173015"/>
              <a:gd name="connsiteY2" fmla="*/ 195506 h 3022366"/>
              <a:gd name="connsiteX3" fmla="*/ 1173015 w 1173015"/>
              <a:gd name="connsiteY3" fmla="*/ 3022366 h 3022366"/>
              <a:gd name="connsiteX4" fmla="*/ 1173015 w 1173015"/>
              <a:gd name="connsiteY4" fmla="*/ 3022366 h 3022366"/>
              <a:gd name="connsiteX5" fmla="*/ 0 w 1173015"/>
              <a:gd name="connsiteY5" fmla="*/ 3022366 h 3022366"/>
              <a:gd name="connsiteX6" fmla="*/ 0 w 1173015"/>
              <a:gd name="connsiteY6" fmla="*/ 3022366 h 3022366"/>
              <a:gd name="connsiteX7" fmla="*/ 0 w 1173015"/>
              <a:gd name="connsiteY7" fmla="*/ 195506 h 3022366"/>
              <a:gd name="connsiteX8" fmla="*/ 195506 w 1173015"/>
              <a:gd name="connsiteY8" fmla="*/ 0 h 3022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73015" h="3022366">
                <a:moveTo>
                  <a:pt x="1173015" y="503738"/>
                </a:moveTo>
                <a:lnTo>
                  <a:pt x="1173015" y="2518628"/>
                </a:lnTo>
                <a:cubicBezTo>
                  <a:pt x="1173015" y="2796834"/>
                  <a:pt x="1139043" y="3022365"/>
                  <a:pt x="1097137" y="3022365"/>
                </a:cubicBezTo>
                <a:lnTo>
                  <a:pt x="0" y="3022365"/>
                </a:lnTo>
                <a:lnTo>
                  <a:pt x="0" y="3022365"/>
                </a:lnTo>
                <a:lnTo>
                  <a:pt x="0" y="1"/>
                </a:lnTo>
                <a:lnTo>
                  <a:pt x="0" y="1"/>
                </a:lnTo>
                <a:lnTo>
                  <a:pt x="1097137" y="1"/>
                </a:lnTo>
                <a:cubicBezTo>
                  <a:pt x="1139043" y="1"/>
                  <a:pt x="1173015" y="225532"/>
                  <a:pt x="1173015" y="503738"/>
                </a:cubicBez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68581" tIns="91552" rIns="125842" bIns="91553" numCol="1" spcCol="1270" anchor="ctr" anchorCtr="0">
            <a:noAutofit/>
          </a:bodyPr>
          <a:lstStyle/>
          <a:p>
            <a:pPr marL="171450" lvl="1" indent="-171450" algn="l" defTabSz="800100">
              <a:lnSpc>
                <a:spcPct val="90000"/>
              </a:lnSpc>
              <a:spcBef>
                <a:spcPct val="0"/>
              </a:spcBef>
              <a:spcAft>
                <a:spcPct val="15000"/>
              </a:spcAft>
              <a:buChar char="••"/>
            </a:pPr>
            <a:r>
              <a:rPr lang="en-US" sz="1800" kern="1200" dirty="0" smtClean="0"/>
              <a:t>Emphasis on non-fiction</a:t>
            </a:r>
            <a:endParaRPr lang="en-US" sz="1800" kern="1200" dirty="0"/>
          </a:p>
          <a:p>
            <a:pPr marL="171450" lvl="1" indent="-171450" algn="l" defTabSz="800100">
              <a:lnSpc>
                <a:spcPct val="90000"/>
              </a:lnSpc>
              <a:spcBef>
                <a:spcPct val="0"/>
              </a:spcBef>
              <a:spcAft>
                <a:spcPct val="15000"/>
              </a:spcAft>
              <a:buChar char="••"/>
            </a:pPr>
            <a:r>
              <a:rPr lang="en-US" sz="1800" kern="1200" dirty="0" smtClean="0"/>
              <a:t>Attention to text complexity</a:t>
            </a:r>
            <a:endParaRPr lang="en-US" sz="1800" kern="1200" dirty="0"/>
          </a:p>
        </p:txBody>
      </p:sp>
      <p:sp>
        <p:nvSpPr>
          <p:cNvPr id="13" name="Freeform 12"/>
          <p:cNvSpPr/>
          <p:nvPr/>
        </p:nvSpPr>
        <p:spPr>
          <a:xfrm>
            <a:off x="247759" y="1602420"/>
            <a:ext cx="1700080" cy="1466268"/>
          </a:xfrm>
          <a:custGeom>
            <a:avLst/>
            <a:gdLst>
              <a:gd name="connsiteX0" fmla="*/ 0 w 1700080"/>
              <a:gd name="connsiteY0" fmla="*/ 244383 h 1466268"/>
              <a:gd name="connsiteX1" fmla="*/ 244383 w 1700080"/>
              <a:gd name="connsiteY1" fmla="*/ 0 h 1466268"/>
              <a:gd name="connsiteX2" fmla="*/ 1455697 w 1700080"/>
              <a:gd name="connsiteY2" fmla="*/ 0 h 1466268"/>
              <a:gd name="connsiteX3" fmla="*/ 1700080 w 1700080"/>
              <a:gd name="connsiteY3" fmla="*/ 244383 h 1466268"/>
              <a:gd name="connsiteX4" fmla="*/ 1700080 w 1700080"/>
              <a:gd name="connsiteY4" fmla="*/ 1221885 h 1466268"/>
              <a:gd name="connsiteX5" fmla="*/ 1455697 w 1700080"/>
              <a:gd name="connsiteY5" fmla="*/ 1466268 h 1466268"/>
              <a:gd name="connsiteX6" fmla="*/ 244383 w 1700080"/>
              <a:gd name="connsiteY6" fmla="*/ 1466268 h 1466268"/>
              <a:gd name="connsiteX7" fmla="*/ 0 w 1700080"/>
              <a:gd name="connsiteY7" fmla="*/ 1221885 h 1466268"/>
              <a:gd name="connsiteX8" fmla="*/ 0 w 1700080"/>
              <a:gd name="connsiteY8" fmla="*/ 244383 h 1466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00080" h="1466268">
                <a:moveTo>
                  <a:pt x="0" y="244383"/>
                </a:moveTo>
                <a:cubicBezTo>
                  <a:pt x="0" y="109414"/>
                  <a:pt x="109414" y="0"/>
                  <a:pt x="244383" y="0"/>
                </a:cubicBezTo>
                <a:lnTo>
                  <a:pt x="1455697" y="0"/>
                </a:lnTo>
                <a:cubicBezTo>
                  <a:pt x="1590666" y="0"/>
                  <a:pt x="1700080" y="109414"/>
                  <a:pt x="1700080" y="244383"/>
                </a:cubicBezTo>
                <a:lnTo>
                  <a:pt x="1700080" y="1221885"/>
                </a:lnTo>
                <a:cubicBezTo>
                  <a:pt x="1700080" y="1356854"/>
                  <a:pt x="1590666" y="1466268"/>
                  <a:pt x="1455697" y="1466268"/>
                </a:cubicBezTo>
                <a:lnTo>
                  <a:pt x="244383" y="1466268"/>
                </a:lnTo>
                <a:cubicBezTo>
                  <a:pt x="109414" y="1466268"/>
                  <a:pt x="0" y="1356854"/>
                  <a:pt x="0" y="1221885"/>
                </a:cubicBezTo>
                <a:lnTo>
                  <a:pt x="0" y="244383"/>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1587" tIns="111582" rIns="151587" bIns="111582" numCol="1" spcCol="1270" anchor="ctr" anchorCtr="0">
            <a:noAutofit/>
          </a:bodyPr>
          <a:lstStyle/>
          <a:p>
            <a:pPr lvl="0" algn="ctr" defTabSz="933450">
              <a:lnSpc>
                <a:spcPct val="90000"/>
              </a:lnSpc>
              <a:spcBef>
                <a:spcPct val="0"/>
              </a:spcBef>
              <a:spcAft>
                <a:spcPct val="35000"/>
              </a:spcAft>
            </a:pPr>
            <a:r>
              <a:rPr lang="en-US" sz="2100" kern="1200" dirty="0" smtClean="0">
                <a:solidFill>
                  <a:schemeClr val="tx1"/>
                </a:solidFill>
              </a:rPr>
              <a:t>What Students Read</a:t>
            </a:r>
            <a:endParaRPr lang="en-US" sz="2100" kern="1200" dirty="0">
              <a:solidFill>
                <a:schemeClr val="tx1"/>
              </a:solidFill>
            </a:endParaRPr>
          </a:p>
        </p:txBody>
      </p:sp>
      <p:sp>
        <p:nvSpPr>
          <p:cNvPr id="14" name="Freeform 13"/>
          <p:cNvSpPr/>
          <p:nvPr/>
        </p:nvSpPr>
        <p:spPr>
          <a:xfrm>
            <a:off x="1947839" y="3288629"/>
            <a:ext cx="3022367" cy="1173016"/>
          </a:xfrm>
          <a:custGeom>
            <a:avLst/>
            <a:gdLst>
              <a:gd name="connsiteX0" fmla="*/ 195506 w 1173015"/>
              <a:gd name="connsiteY0" fmla="*/ 0 h 3022366"/>
              <a:gd name="connsiteX1" fmla="*/ 977509 w 1173015"/>
              <a:gd name="connsiteY1" fmla="*/ 0 h 3022366"/>
              <a:gd name="connsiteX2" fmla="*/ 1173015 w 1173015"/>
              <a:gd name="connsiteY2" fmla="*/ 195506 h 3022366"/>
              <a:gd name="connsiteX3" fmla="*/ 1173015 w 1173015"/>
              <a:gd name="connsiteY3" fmla="*/ 3022366 h 3022366"/>
              <a:gd name="connsiteX4" fmla="*/ 1173015 w 1173015"/>
              <a:gd name="connsiteY4" fmla="*/ 3022366 h 3022366"/>
              <a:gd name="connsiteX5" fmla="*/ 0 w 1173015"/>
              <a:gd name="connsiteY5" fmla="*/ 3022366 h 3022366"/>
              <a:gd name="connsiteX6" fmla="*/ 0 w 1173015"/>
              <a:gd name="connsiteY6" fmla="*/ 3022366 h 3022366"/>
              <a:gd name="connsiteX7" fmla="*/ 0 w 1173015"/>
              <a:gd name="connsiteY7" fmla="*/ 195506 h 3022366"/>
              <a:gd name="connsiteX8" fmla="*/ 195506 w 1173015"/>
              <a:gd name="connsiteY8" fmla="*/ 0 h 3022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73015" h="3022366">
                <a:moveTo>
                  <a:pt x="1173015" y="503738"/>
                </a:moveTo>
                <a:lnTo>
                  <a:pt x="1173015" y="2518628"/>
                </a:lnTo>
                <a:cubicBezTo>
                  <a:pt x="1173015" y="2796834"/>
                  <a:pt x="1139043" y="3022365"/>
                  <a:pt x="1097137" y="3022365"/>
                </a:cubicBezTo>
                <a:lnTo>
                  <a:pt x="0" y="3022365"/>
                </a:lnTo>
                <a:lnTo>
                  <a:pt x="0" y="3022365"/>
                </a:lnTo>
                <a:lnTo>
                  <a:pt x="0" y="1"/>
                </a:lnTo>
                <a:lnTo>
                  <a:pt x="0" y="1"/>
                </a:lnTo>
                <a:lnTo>
                  <a:pt x="1097137" y="1"/>
                </a:lnTo>
                <a:cubicBezTo>
                  <a:pt x="1139043" y="1"/>
                  <a:pt x="1173015" y="225532"/>
                  <a:pt x="1173015" y="503738"/>
                </a:cubicBez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68581" tIns="91552" rIns="125842" bIns="91553" numCol="1" spcCol="1270" anchor="ctr" anchorCtr="0">
            <a:noAutofit/>
          </a:bodyPr>
          <a:lstStyle/>
          <a:p>
            <a:pPr marL="171450" lvl="1" indent="-171450" algn="l" defTabSz="800100">
              <a:lnSpc>
                <a:spcPct val="90000"/>
              </a:lnSpc>
              <a:spcBef>
                <a:spcPct val="0"/>
              </a:spcBef>
              <a:spcAft>
                <a:spcPct val="15000"/>
              </a:spcAft>
              <a:buChar char="••"/>
            </a:pPr>
            <a:r>
              <a:rPr lang="en-US" sz="1800" kern="1200" dirty="0" smtClean="0"/>
              <a:t>Reading and writing are grounded in evidence from the text</a:t>
            </a:r>
            <a:endParaRPr lang="en-US" sz="1800" kern="1200" dirty="0"/>
          </a:p>
        </p:txBody>
      </p:sp>
      <p:sp>
        <p:nvSpPr>
          <p:cNvPr id="15" name="Freeform 14"/>
          <p:cNvSpPr/>
          <p:nvPr/>
        </p:nvSpPr>
        <p:spPr>
          <a:xfrm>
            <a:off x="247759" y="3142003"/>
            <a:ext cx="1700080" cy="1466268"/>
          </a:xfrm>
          <a:custGeom>
            <a:avLst/>
            <a:gdLst>
              <a:gd name="connsiteX0" fmla="*/ 0 w 1700080"/>
              <a:gd name="connsiteY0" fmla="*/ 244383 h 1466268"/>
              <a:gd name="connsiteX1" fmla="*/ 244383 w 1700080"/>
              <a:gd name="connsiteY1" fmla="*/ 0 h 1466268"/>
              <a:gd name="connsiteX2" fmla="*/ 1455697 w 1700080"/>
              <a:gd name="connsiteY2" fmla="*/ 0 h 1466268"/>
              <a:gd name="connsiteX3" fmla="*/ 1700080 w 1700080"/>
              <a:gd name="connsiteY3" fmla="*/ 244383 h 1466268"/>
              <a:gd name="connsiteX4" fmla="*/ 1700080 w 1700080"/>
              <a:gd name="connsiteY4" fmla="*/ 1221885 h 1466268"/>
              <a:gd name="connsiteX5" fmla="*/ 1455697 w 1700080"/>
              <a:gd name="connsiteY5" fmla="*/ 1466268 h 1466268"/>
              <a:gd name="connsiteX6" fmla="*/ 244383 w 1700080"/>
              <a:gd name="connsiteY6" fmla="*/ 1466268 h 1466268"/>
              <a:gd name="connsiteX7" fmla="*/ 0 w 1700080"/>
              <a:gd name="connsiteY7" fmla="*/ 1221885 h 1466268"/>
              <a:gd name="connsiteX8" fmla="*/ 0 w 1700080"/>
              <a:gd name="connsiteY8" fmla="*/ 244383 h 1466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00080" h="1466268">
                <a:moveTo>
                  <a:pt x="0" y="244383"/>
                </a:moveTo>
                <a:cubicBezTo>
                  <a:pt x="0" y="109414"/>
                  <a:pt x="109414" y="0"/>
                  <a:pt x="244383" y="0"/>
                </a:cubicBezTo>
                <a:lnTo>
                  <a:pt x="1455697" y="0"/>
                </a:lnTo>
                <a:cubicBezTo>
                  <a:pt x="1590666" y="0"/>
                  <a:pt x="1700080" y="109414"/>
                  <a:pt x="1700080" y="244383"/>
                </a:cubicBezTo>
                <a:lnTo>
                  <a:pt x="1700080" y="1221885"/>
                </a:lnTo>
                <a:cubicBezTo>
                  <a:pt x="1700080" y="1356854"/>
                  <a:pt x="1590666" y="1466268"/>
                  <a:pt x="1455697" y="1466268"/>
                </a:cubicBezTo>
                <a:lnTo>
                  <a:pt x="244383" y="1466268"/>
                </a:lnTo>
                <a:cubicBezTo>
                  <a:pt x="109414" y="1466268"/>
                  <a:pt x="0" y="1356854"/>
                  <a:pt x="0" y="1221885"/>
                </a:cubicBezTo>
                <a:lnTo>
                  <a:pt x="0" y="244383"/>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1587" tIns="111582" rIns="151587" bIns="111582" numCol="1" spcCol="1270" anchor="ctr" anchorCtr="0">
            <a:noAutofit/>
          </a:bodyPr>
          <a:lstStyle/>
          <a:p>
            <a:pPr lvl="0" algn="ctr" defTabSz="933450">
              <a:lnSpc>
                <a:spcPct val="90000"/>
              </a:lnSpc>
              <a:spcBef>
                <a:spcPct val="0"/>
              </a:spcBef>
              <a:spcAft>
                <a:spcPct val="35000"/>
              </a:spcAft>
            </a:pPr>
            <a:r>
              <a:rPr lang="en-US" sz="2100" kern="1200" dirty="0" smtClean="0">
                <a:solidFill>
                  <a:schemeClr val="tx1"/>
                </a:solidFill>
              </a:rPr>
              <a:t>Evidence</a:t>
            </a:r>
            <a:endParaRPr lang="en-US" sz="2100" kern="1200" dirty="0">
              <a:solidFill>
                <a:schemeClr val="tx1"/>
              </a:solidFill>
            </a:endParaRPr>
          </a:p>
        </p:txBody>
      </p:sp>
      <p:sp>
        <p:nvSpPr>
          <p:cNvPr id="16" name="Freeform 15"/>
          <p:cNvSpPr/>
          <p:nvPr/>
        </p:nvSpPr>
        <p:spPr>
          <a:xfrm>
            <a:off x="1947839" y="4828211"/>
            <a:ext cx="3022367" cy="1173016"/>
          </a:xfrm>
          <a:custGeom>
            <a:avLst/>
            <a:gdLst>
              <a:gd name="connsiteX0" fmla="*/ 195506 w 1173015"/>
              <a:gd name="connsiteY0" fmla="*/ 0 h 3022366"/>
              <a:gd name="connsiteX1" fmla="*/ 977509 w 1173015"/>
              <a:gd name="connsiteY1" fmla="*/ 0 h 3022366"/>
              <a:gd name="connsiteX2" fmla="*/ 1173015 w 1173015"/>
              <a:gd name="connsiteY2" fmla="*/ 195506 h 3022366"/>
              <a:gd name="connsiteX3" fmla="*/ 1173015 w 1173015"/>
              <a:gd name="connsiteY3" fmla="*/ 3022366 h 3022366"/>
              <a:gd name="connsiteX4" fmla="*/ 1173015 w 1173015"/>
              <a:gd name="connsiteY4" fmla="*/ 3022366 h 3022366"/>
              <a:gd name="connsiteX5" fmla="*/ 0 w 1173015"/>
              <a:gd name="connsiteY5" fmla="*/ 3022366 h 3022366"/>
              <a:gd name="connsiteX6" fmla="*/ 0 w 1173015"/>
              <a:gd name="connsiteY6" fmla="*/ 3022366 h 3022366"/>
              <a:gd name="connsiteX7" fmla="*/ 0 w 1173015"/>
              <a:gd name="connsiteY7" fmla="*/ 195506 h 3022366"/>
              <a:gd name="connsiteX8" fmla="*/ 195506 w 1173015"/>
              <a:gd name="connsiteY8" fmla="*/ 0 h 3022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73015" h="3022366">
                <a:moveTo>
                  <a:pt x="1173015" y="503738"/>
                </a:moveTo>
                <a:lnTo>
                  <a:pt x="1173015" y="2518628"/>
                </a:lnTo>
                <a:cubicBezTo>
                  <a:pt x="1173015" y="2796834"/>
                  <a:pt x="1139043" y="3022365"/>
                  <a:pt x="1097137" y="3022365"/>
                </a:cubicBezTo>
                <a:lnTo>
                  <a:pt x="0" y="3022365"/>
                </a:lnTo>
                <a:lnTo>
                  <a:pt x="0" y="3022365"/>
                </a:lnTo>
                <a:lnTo>
                  <a:pt x="0" y="1"/>
                </a:lnTo>
                <a:lnTo>
                  <a:pt x="0" y="1"/>
                </a:lnTo>
                <a:lnTo>
                  <a:pt x="1097137" y="1"/>
                </a:lnTo>
                <a:cubicBezTo>
                  <a:pt x="1139043" y="1"/>
                  <a:pt x="1173015" y="225532"/>
                  <a:pt x="1173015" y="503738"/>
                </a:cubicBez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68581" tIns="91552" rIns="125842" bIns="91553" numCol="1" spcCol="1270" anchor="ctr" anchorCtr="0">
            <a:noAutofit/>
          </a:bodyPr>
          <a:lstStyle/>
          <a:p>
            <a:pPr marL="171450" lvl="1" indent="-171450" algn="l" defTabSz="800100">
              <a:lnSpc>
                <a:spcPct val="90000"/>
              </a:lnSpc>
              <a:spcBef>
                <a:spcPct val="0"/>
              </a:spcBef>
              <a:spcAft>
                <a:spcPct val="15000"/>
              </a:spcAft>
              <a:buChar char="••"/>
            </a:pPr>
            <a:r>
              <a:rPr lang="en-US" sz="1800" kern="1200" dirty="0" smtClean="0"/>
              <a:t>Regular practice with vocabulary like “synthesize” and “correspond”</a:t>
            </a:r>
            <a:endParaRPr lang="en-US" sz="1800" kern="1200" dirty="0"/>
          </a:p>
        </p:txBody>
      </p:sp>
      <p:sp>
        <p:nvSpPr>
          <p:cNvPr id="17" name="Freeform 16"/>
          <p:cNvSpPr/>
          <p:nvPr/>
        </p:nvSpPr>
        <p:spPr>
          <a:xfrm>
            <a:off x="247759" y="4681585"/>
            <a:ext cx="1700080" cy="1466268"/>
          </a:xfrm>
          <a:custGeom>
            <a:avLst/>
            <a:gdLst>
              <a:gd name="connsiteX0" fmla="*/ 0 w 1700080"/>
              <a:gd name="connsiteY0" fmla="*/ 244383 h 1466268"/>
              <a:gd name="connsiteX1" fmla="*/ 244383 w 1700080"/>
              <a:gd name="connsiteY1" fmla="*/ 0 h 1466268"/>
              <a:gd name="connsiteX2" fmla="*/ 1455697 w 1700080"/>
              <a:gd name="connsiteY2" fmla="*/ 0 h 1466268"/>
              <a:gd name="connsiteX3" fmla="*/ 1700080 w 1700080"/>
              <a:gd name="connsiteY3" fmla="*/ 244383 h 1466268"/>
              <a:gd name="connsiteX4" fmla="*/ 1700080 w 1700080"/>
              <a:gd name="connsiteY4" fmla="*/ 1221885 h 1466268"/>
              <a:gd name="connsiteX5" fmla="*/ 1455697 w 1700080"/>
              <a:gd name="connsiteY5" fmla="*/ 1466268 h 1466268"/>
              <a:gd name="connsiteX6" fmla="*/ 244383 w 1700080"/>
              <a:gd name="connsiteY6" fmla="*/ 1466268 h 1466268"/>
              <a:gd name="connsiteX7" fmla="*/ 0 w 1700080"/>
              <a:gd name="connsiteY7" fmla="*/ 1221885 h 1466268"/>
              <a:gd name="connsiteX8" fmla="*/ 0 w 1700080"/>
              <a:gd name="connsiteY8" fmla="*/ 244383 h 1466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00080" h="1466268">
                <a:moveTo>
                  <a:pt x="0" y="244383"/>
                </a:moveTo>
                <a:cubicBezTo>
                  <a:pt x="0" y="109414"/>
                  <a:pt x="109414" y="0"/>
                  <a:pt x="244383" y="0"/>
                </a:cubicBezTo>
                <a:lnTo>
                  <a:pt x="1455697" y="0"/>
                </a:lnTo>
                <a:cubicBezTo>
                  <a:pt x="1590666" y="0"/>
                  <a:pt x="1700080" y="109414"/>
                  <a:pt x="1700080" y="244383"/>
                </a:cubicBezTo>
                <a:lnTo>
                  <a:pt x="1700080" y="1221885"/>
                </a:lnTo>
                <a:cubicBezTo>
                  <a:pt x="1700080" y="1356854"/>
                  <a:pt x="1590666" y="1466268"/>
                  <a:pt x="1455697" y="1466268"/>
                </a:cubicBezTo>
                <a:lnTo>
                  <a:pt x="244383" y="1466268"/>
                </a:lnTo>
                <a:cubicBezTo>
                  <a:pt x="109414" y="1466268"/>
                  <a:pt x="0" y="1356854"/>
                  <a:pt x="0" y="1221885"/>
                </a:cubicBezTo>
                <a:lnTo>
                  <a:pt x="0" y="244383"/>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1587" tIns="111582" rIns="151587" bIns="111582" numCol="1" spcCol="1270" anchor="ctr" anchorCtr="0">
            <a:noAutofit/>
          </a:bodyPr>
          <a:lstStyle/>
          <a:p>
            <a:pPr lvl="0" algn="ctr" defTabSz="933450">
              <a:lnSpc>
                <a:spcPct val="90000"/>
              </a:lnSpc>
              <a:spcBef>
                <a:spcPct val="0"/>
              </a:spcBef>
              <a:spcAft>
                <a:spcPct val="35000"/>
              </a:spcAft>
            </a:pPr>
            <a:r>
              <a:rPr lang="en-US" sz="2100" kern="1200" dirty="0" smtClean="0">
                <a:solidFill>
                  <a:schemeClr val="tx1"/>
                </a:solidFill>
              </a:rPr>
              <a:t>Academic Vocabulary</a:t>
            </a:r>
            <a:endParaRPr lang="en-US" sz="2100" kern="1200" dirty="0">
              <a:solidFill>
                <a:schemeClr val="tx1"/>
              </a:solidFill>
            </a:endParaRPr>
          </a:p>
        </p:txBody>
      </p:sp>
      <p:pic>
        <p:nvPicPr>
          <p:cNvPr id="1027" name="Picture 3" descr="C:\Users\maureenw\AppData\Local\Microsoft\Windows\Temporary Internet Files\Content.IE5\1ZBI3T2D\MP900439493[1].jpg"/>
          <p:cNvPicPr>
            <a:picLocks noChangeAspect="1" noChangeArrowheads="1"/>
          </p:cNvPicPr>
          <p:nvPr/>
        </p:nvPicPr>
        <p:blipFill rotWithShape="1">
          <a:blip r:embed="rId2">
            <a:extLst>
              <a:ext uri="{28A0092B-C50C-407E-A947-70E740481C1C}">
                <a14:useLocalDpi xmlns:a14="http://schemas.microsoft.com/office/drawing/2010/main" val="0"/>
              </a:ext>
            </a:extLst>
          </a:blip>
          <a:srcRect r="33729"/>
          <a:stretch/>
        </p:blipFill>
        <p:spPr bwMode="auto">
          <a:xfrm>
            <a:off x="5208638" y="2157884"/>
            <a:ext cx="3581401" cy="3607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900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down)">
                                      <p:cBhvr>
                                        <p:cTn id="7" dur="500"/>
                                        <p:tgtEl>
                                          <p:spTgt spid="12"/>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wipe(down)">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wipe(down)">
                                      <p:cBhvr>
                                        <p:cTn id="15" dur="500"/>
                                        <p:tgtEl>
                                          <p:spTgt spid="14"/>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wipe(down)">
                                      <p:cBhvr>
                                        <p:cTn id="18" dur="500"/>
                                        <p:tgtEl>
                                          <p:spTgt spid="15"/>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wipe(down)">
                                      <p:cBhvr>
                                        <p:cTn id="23" dur="500"/>
                                        <p:tgtEl>
                                          <p:spTgt spid="16"/>
                                        </p:tgtEl>
                                      </p:cBhvr>
                                    </p:animEffect>
                                  </p:childTnLst>
                                </p:cTn>
                              </p:par>
                              <p:par>
                                <p:cTn id="24" presetID="22" presetClass="entr" presetSubtype="4" fill="hold" grpId="0" nodeType="with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wipe(down)">
                                      <p:cBhvr>
                                        <p:cTn id="26"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P spid="16" grpId="0" animBg="1"/>
      <p:bldP spid="1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descr="C:\Users\maureenw\AppData\Local\Microsoft\Windows\Temporary Internet Files\Content.IE5\23IMJC3M\MP900439545[1].jpg"/>
          <p:cNvPicPr>
            <a:picLocks noChangeAspect="1" noChangeArrowheads="1"/>
          </p:cNvPicPr>
          <p:nvPr/>
        </p:nvPicPr>
        <p:blipFill rotWithShape="1">
          <a:blip r:embed="rId2">
            <a:extLst>
              <a:ext uri="{28A0092B-C50C-407E-A947-70E740481C1C}">
                <a14:useLocalDpi xmlns:a14="http://schemas.microsoft.com/office/drawing/2010/main" val="0"/>
              </a:ext>
            </a:extLst>
          </a:blip>
          <a:srcRect l="3752" r="29977"/>
          <a:stretch/>
        </p:blipFill>
        <p:spPr bwMode="auto">
          <a:xfrm>
            <a:off x="254434" y="1869972"/>
            <a:ext cx="3581401" cy="3607924"/>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p:cNvSpPr>
            <a:spLocks noGrp="1"/>
          </p:cNvSpPr>
          <p:nvPr>
            <p:ph type="title"/>
          </p:nvPr>
        </p:nvSpPr>
        <p:spPr/>
        <p:txBody>
          <a:bodyPr/>
          <a:lstStyle/>
          <a:p>
            <a:r>
              <a:rPr lang="en-US" dirty="0" smtClean="0"/>
              <a:t>Math Shifts </a:t>
            </a:r>
            <a:endParaRPr lang="en-US" dirty="0"/>
          </a:p>
        </p:txBody>
      </p:sp>
      <p:sp>
        <p:nvSpPr>
          <p:cNvPr id="6" name="Slide Number Placeholder 5"/>
          <p:cNvSpPr>
            <a:spLocks noGrp="1"/>
          </p:cNvSpPr>
          <p:nvPr>
            <p:ph type="sldNum" sz="quarter" idx="12"/>
          </p:nvPr>
        </p:nvSpPr>
        <p:spPr/>
        <p:txBody>
          <a:bodyPr/>
          <a:lstStyle/>
          <a:p>
            <a:fld id="{2066355A-084C-D24E-9AD2-7E4FC41EA627}" type="slidenum">
              <a:rPr lang="en-US" smtClean="0"/>
              <a:t>7</a:t>
            </a:fld>
            <a:endParaRPr lang="en-US"/>
          </a:p>
        </p:txBody>
      </p:sp>
      <p:sp>
        <p:nvSpPr>
          <p:cNvPr id="12" name="Freeform 11"/>
          <p:cNvSpPr/>
          <p:nvPr/>
        </p:nvSpPr>
        <p:spPr>
          <a:xfrm>
            <a:off x="5769490" y="1565266"/>
            <a:ext cx="3050045" cy="1163404"/>
          </a:xfrm>
          <a:custGeom>
            <a:avLst/>
            <a:gdLst>
              <a:gd name="connsiteX0" fmla="*/ 193904 w 1163403"/>
              <a:gd name="connsiteY0" fmla="*/ 0 h 3050044"/>
              <a:gd name="connsiteX1" fmla="*/ 969499 w 1163403"/>
              <a:gd name="connsiteY1" fmla="*/ 0 h 3050044"/>
              <a:gd name="connsiteX2" fmla="*/ 1163403 w 1163403"/>
              <a:gd name="connsiteY2" fmla="*/ 193904 h 3050044"/>
              <a:gd name="connsiteX3" fmla="*/ 1163403 w 1163403"/>
              <a:gd name="connsiteY3" fmla="*/ 3050044 h 3050044"/>
              <a:gd name="connsiteX4" fmla="*/ 1163403 w 1163403"/>
              <a:gd name="connsiteY4" fmla="*/ 3050044 h 3050044"/>
              <a:gd name="connsiteX5" fmla="*/ 0 w 1163403"/>
              <a:gd name="connsiteY5" fmla="*/ 3050044 h 3050044"/>
              <a:gd name="connsiteX6" fmla="*/ 0 w 1163403"/>
              <a:gd name="connsiteY6" fmla="*/ 3050044 h 3050044"/>
              <a:gd name="connsiteX7" fmla="*/ 0 w 1163403"/>
              <a:gd name="connsiteY7" fmla="*/ 193904 h 3050044"/>
              <a:gd name="connsiteX8" fmla="*/ 193904 w 1163403"/>
              <a:gd name="connsiteY8" fmla="*/ 0 h 3050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63403" h="3050044">
                <a:moveTo>
                  <a:pt x="1163403" y="508351"/>
                </a:moveTo>
                <a:lnTo>
                  <a:pt x="1163403" y="2541693"/>
                </a:lnTo>
                <a:cubicBezTo>
                  <a:pt x="1163403" y="2822446"/>
                  <a:pt x="1130289" y="3050043"/>
                  <a:pt x="1089440" y="3050043"/>
                </a:cubicBezTo>
                <a:lnTo>
                  <a:pt x="0" y="3050043"/>
                </a:lnTo>
                <a:lnTo>
                  <a:pt x="0" y="3050043"/>
                </a:lnTo>
                <a:lnTo>
                  <a:pt x="0" y="1"/>
                </a:lnTo>
                <a:lnTo>
                  <a:pt x="0" y="1"/>
                </a:lnTo>
                <a:lnTo>
                  <a:pt x="1089440" y="1"/>
                </a:lnTo>
                <a:cubicBezTo>
                  <a:pt x="1130289" y="1"/>
                  <a:pt x="1163403" y="227598"/>
                  <a:pt x="1163403" y="508351"/>
                </a:cubicBez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57151" tIns="85368" rIns="113943" bIns="85369" numCol="1" spcCol="1270" anchor="ctr" anchorCtr="0">
            <a:noAutofit/>
          </a:bodyPr>
          <a:lstStyle/>
          <a:p>
            <a:pPr marL="114300" lvl="1" indent="-114300" algn="l" defTabSz="666750">
              <a:lnSpc>
                <a:spcPct val="90000"/>
              </a:lnSpc>
              <a:spcBef>
                <a:spcPct val="0"/>
              </a:spcBef>
              <a:spcAft>
                <a:spcPct val="15000"/>
              </a:spcAft>
              <a:buChar char="••"/>
            </a:pPr>
            <a:r>
              <a:rPr lang="en-US" sz="1500" kern="1200" dirty="0" smtClean="0"/>
              <a:t>2-4 concepts focused on deeply in each grade</a:t>
            </a:r>
            <a:endParaRPr lang="en-US" sz="1500" kern="1200" dirty="0"/>
          </a:p>
        </p:txBody>
      </p:sp>
      <p:sp>
        <p:nvSpPr>
          <p:cNvPr id="13" name="Freeform 12"/>
          <p:cNvSpPr/>
          <p:nvPr/>
        </p:nvSpPr>
        <p:spPr>
          <a:xfrm>
            <a:off x="4053840" y="1419841"/>
            <a:ext cx="1715650" cy="1454253"/>
          </a:xfrm>
          <a:custGeom>
            <a:avLst/>
            <a:gdLst>
              <a:gd name="connsiteX0" fmla="*/ 0 w 1715650"/>
              <a:gd name="connsiteY0" fmla="*/ 242380 h 1454253"/>
              <a:gd name="connsiteX1" fmla="*/ 242380 w 1715650"/>
              <a:gd name="connsiteY1" fmla="*/ 0 h 1454253"/>
              <a:gd name="connsiteX2" fmla="*/ 1473270 w 1715650"/>
              <a:gd name="connsiteY2" fmla="*/ 0 h 1454253"/>
              <a:gd name="connsiteX3" fmla="*/ 1715650 w 1715650"/>
              <a:gd name="connsiteY3" fmla="*/ 242380 h 1454253"/>
              <a:gd name="connsiteX4" fmla="*/ 1715650 w 1715650"/>
              <a:gd name="connsiteY4" fmla="*/ 1211873 h 1454253"/>
              <a:gd name="connsiteX5" fmla="*/ 1473270 w 1715650"/>
              <a:gd name="connsiteY5" fmla="*/ 1454253 h 1454253"/>
              <a:gd name="connsiteX6" fmla="*/ 242380 w 1715650"/>
              <a:gd name="connsiteY6" fmla="*/ 1454253 h 1454253"/>
              <a:gd name="connsiteX7" fmla="*/ 0 w 1715650"/>
              <a:gd name="connsiteY7" fmla="*/ 1211873 h 1454253"/>
              <a:gd name="connsiteX8" fmla="*/ 0 w 1715650"/>
              <a:gd name="connsiteY8" fmla="*/ 242380 h 1454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15650" h="1454253">
                <a:moveTo>
                  <a:pt x="0" y="242380"/>
                </a:moveTo>
                <a:cubicBezTo>
                  <a:pt x="0" y="108517"/>
                  <a:pt x="108517" y="0"/>
                  <a:pt x="242380" y="0"/>
                </a:cubicBezTo>
                <a:lnTo>
                  <a:pt x="1473270" y="0"/>
                </a:lnTo>
                <a:cubicBezTo>
                  <a:pt x="1607133" y="0"/>
                  <a:pt x="1715650" y="108517"/>
                  <a:pt x="1715650" y="242380"/>
                </a:cubicBezTo>
                <a:lnTo>
                  <a:pt x="1715650" y="1211873"/>
                </a:lnTo>
                <a:cubicBezTo>
                  <a:pt x="1715650" y="1345736"/>
                  <a:pt x="1607133" y="1454253"/>
                  <a:pt x="1473270" y="1454253"/>
                </a:cubicBezTo>
                <a:lnTo>
                  <a:pt x="242380" y="1454253"/>
                </a:lnTo>
                <a:cubicBezTo>
                  <a:pt x="108517" y="1454253"/>
                  <a:pt x="0" y="1345736"/>
                  <a:pt x="0" y="1211873"/>
                </a:cubicBezTo>
                <a:lnTo>
                  <a:pt x="0" y="24238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811" tIns="112901" rIns="154811" bIns="112901" numCol="1" spcCol="1270" anchor="ctr" anchorCtr="0">
            <a:noAutofit/>
          </a:bodyPr>
          <a:lstStyle/>
          <a:p>
            <a:pPr lvl="0" algn="ctr" defTabSz="977900">
              <a:lnSpc>
                <a:spcPct val="90000"/>
              </a:lnSpc>
              <a:spcBef>
                <a:spcPct val="0"/>
              </a:spcBef>
              <a:spcAft>
                <a:spcPct val="35000"/>
              </a:spcAft>
            </a:pPr>
            <a:r>
              <a:rPr lang="en-US" sz="2200" kern="1200" dirty="0" smtClean="0">
                <a:solidFill>
                  <a:schemeClr val="tx1"/>
                </a:solidFill>
              </a:rPr>
              <a:t>Focus</a:t>
            </a:r>
            <a:endParaRPr lang="en-US" sz="2200" kern="1200" dirty="0">
              <a:solidFill>
                <a:schemeClr val="tx1"/>
              </a:solidFill>
            </a:endParaRPr>
          </a:p>
        </p:txBody>
      </p:sp>
      <p:sp>
        <p:nvSpPr>
          <p:cNvPr id="14" name="Freeform 13"/>
          <p:cNvSpPr/>
          <p:nvPr/>
        </p:nvSpPr>
        <p:spPr>
          <a:xfrm>
            <a:off x="5769490" y="3092232"/>
            <a:ext cx="3050045" cy="1163404"/>
          </a:xfrm>
          <a:custGeom>
            <a:avLst/>
            <a:gdLst>
              <a:gd name="connsiteX0" fmla="*/ 193904 w 1163403"/>
              <a:gd name="connsiteY0" fmla="*/ 0 h 3050044"/>
              <a:gd name="connsiteX1" fmla="*/ 969499 w 1163403"/>
              <a:gd name="connsiteY1" fmla="*/ 0 h 3050044"/>
              <a:gd name="connsiteX2" fmla="*/ 1163403 w 1163403"/>
              <a:gd name="connsiteY2" fmla="*/ 193904 h 3050044"/>
              <a:gd name="connsiteX3" fmla="*/ 1163403 w 1163403"/>
              <a:gd name="connsiteY3" fmla="*/ 3050044 h 3050044"/>
              <a:gd name="connsiteX4" fmla="*/ 1163403 w 1163403"/>
              <a:gd name="connsiteY4" fmla="*/ 3050044 h 3050044"/>
              <a:gd name="connsiteX5" fmla="*/ 0 w 1163403"/>
              <a:gd name="connsiteY5" fmla="*/ 3050044 h 3050044"/>
              <a:gd name="connsiteX6" fmla="*/ 0 w 1163403"/>
              <a:gd name="connsiteY6" fmla="*/ 3050044 h 3050044"/>
              <a:gd name="connsiteX7" fmla="*/ 0 w 1163403"/>
              <a:gd name="connsiteY7" fmla="*/ 193904 h 3050044"/>
              <a:gd name="connsiteX8" fmla="*/ 193904 w 1163403"/>
              <a:gd name="connsiteY8" fmla="*/ 0 h 3050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63403" h="3050044">
                <a:moveTo>
                  <a:pt x="1163403" y="508351"/>
                </a:moveTo>
                <a:lnTo>
                  <a:pt x="1163403" y="2541693"/>
                </a:lnTo>
                <a:cubicBezTo>
                  <a:pt x="1163403" y="2822446"/>
                  <a:pt x="1130289" y="3050043"/>
                  <a:pt x="1089440" y="3050043"/>
                </a:cubicBezTo>
                <a:lnTo>
                  <a:pt x="0" y="3050043"/>
                </a:lnTo>
                <a:lnTo>
                  <a:pt x="0" y="3050043"/>
                </a:lnTo>
                <a:lnTo>
                  <a:pt x="0" y="1"/>
                </a:lnTo>
                <a:lnTo>
                  <a:pt x="0" y="1"/>
                </a:lnTo>
                <a:lnTo>
                  <a:pt x="1089440" y="1"/>
                </a:lnTo>
                <a:cubicBezTo>
                  <a:pt x="1130289" y="1"/>
                  <a:pt x="1163403" y="227598"/>
                  <a:pt x="1163403" y="508351"/>
                </a:cubicBez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57151" tIns="85369" rIns="113943" bIns="85368" numCol="1" spcCol="1270" anchor="ctr" anchorCtr="0">
            <a:noAutofit/>
          </a:bodyPr>
          <a:lstStyle/>
          <a:p>
            <a:pPr marL="114300" lvl="1" indent="-114300" algn="l" defTabSz="666750">
              <a:lnSpc>
                <a:spcPct val="90000"/>
              </a:lnSpc>
              <a:spcBef>
                <a:spcPct val="0"/>
              </a:spcBef>
              <a:spcAft>
                <a:spcPct val="15000"/>
              </a:spcAft>
              <a:buChar char="••"/>
            </a:pPr>
            <a:r>
              <a:rPr lang="en-US" sz="1500" kern="1200" dirty="0" smtClean="0"/>
              <a:t>Concepts logically connected from one grade to the next and linked to other major topics within the grade</a:t>
            </a:r>
            <a:endParaRPr lang="en-US" sz="1500" kern="1200" dirty="0"/>
          </a:p>
        </p:txBody>
      </p:sp>
      <p:sp>
        <p:nvSpPr>
          <p:cNvPr id="15" name="Freeform 14"/>
          <p:cNvSpPr/>
          <p:nvPr/>
        </p:nvSpPr>
        <p:spPr>
          <a:xfrm>
            <a:off x="4053840" y="2946808"/>
            <a:ext cx="1715650" cy="1454253"/>
          </a:xfrm>
          <a:custGeom>
            <a:avLst/>
            <a:gdLst>
              <a:gd name="connsiteX0" fmla="*/ 0 w 1715650"/>
              <a:gd name="connsiteY0" fmla="*/ 242380 h 1454253"/>
              <a:gd name="connsiteX1" fmla="*/ 242380 w 1715650"/>
              <a:gd name="connsiteY1" fmla="*/ 0 h 1454253"/>
              <a:gd name="connsiteX2" fmla="*/ 1473270 w 1715650"/>
              <a:gd name="connsiteY2" fmla="*/ 0 h 1454253"/>
              <a:gd name="connsiteX3" fmla="*/ 1715650 w 1715650"/>
              <a:gd name="connsiteY3" fmla="*/ 242380 h 1454253"/>
              <a:gd name="connsiteX4" fmla="*/ 1715650 w 1715650"/>
              <a:gd name="connsiteY4" fmla="*/ 1211873 h 1454253"/>
              <a:gd name="connsiteX5" fmla="*/ 1473270 w 1715650"/>
              <a:gd name="connsiteY5" fmla="*/ 1454253 h 1454253"/>
              <a:gd name="connsiteX6" fmla="*/ 242380 w 1715650"/>
              <a:gd name="connsiteY6" fmla="*/ 1454253 h 1454253"/>
              <a:gd name="connsiteX7" fmla="*/ 0 w 1715650"/>
              <a:gd name="connsiteY7" fmla="*/ 1211873 h 1454253"/>
              <a:gd name="connsiteX8" fmla="*/ 0 w 1715650"/>
              <a:gd name="connsiteY8" fmla="*/ 242380 h 1454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15650" h="1454253">
                <a:moveTo>
                  <a:pt x="0" y="242380"/>
                </a:moveTo>
                <a:cubicBezTo>
                  <a:pt x="0" y="108517"/>
                  <a:pt x="108517" y="0"/>
                  <a:pt x="242380" y="0"/>
                </a:cubicBezTo>
                <a:lnTo>
                  <a:pt x="1473270" y="0"/>
                </a:lnTo>
                <a:cubicBezTo>
                  <a:pt x="1607133" y="0"/>
                  <a:pt x="1715650" y="108517"/>
                  <a:pt x="1715650" y="242380"/>
                </a:cubicBezTo>
                <a:lnTo>
                  <a:pt x="1715650" y="1211873"/>
                </a:lnTo>
                <a:cubicBezTo>
                  <a:pt x="1715650" y="1345736"/>
                  <a:pt x="1607133" y="1454253"/>
                  <a:pt x="1473270" y="1454253"/>
                </a:cubicBezTo>
                <a:lnTo>
                  <a:pt x="242380" y="1454253"/>
                </a:lnTo>
                <a:cubicBezTo>
                  <a:pt x="108517" y="1454253"/>
                  <a:pt x="0" y="1345736"/>
                  <a:pt x="0" y="1211873"/>
                </a:cubicBezTo>
                <a:lnTo>
                  <a:pt x="0" y="24238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811" tIns="112901" rIns="154811" bIns="112901" numCol="1" spcCol="1270" anchor="ctr" anchorCtr="0">
            <a:noAutofit/>
          </a:bodyPr>
          <a:lstStyle/>
          <a:p>
            <a:pPr lvl="0" algn="ctr" defTabSz="977900">
              <a:lnSpc>
                <a:spcPct val="90000"/>
              </a:lnSpc>
              <a:spcBef>
                <a:spcPct val="0"/>
              </a:spcBef>
              <a:spcAft>
                <a:spcPct val="35000"/>
              </a:spcAft>
            </a:pPr>
            <a:r>
              <a:rPr lang="en-US" sz="2200" kern="1200" dirty="0" smtClean="0">
                <a:solidFill>
                  <a:schemeClr val="tx1"/>
                </a:solidFill>
              </a:rPr>
              <a:t>Coherence</a:t>
            </a:r>
            <a:endParaRPr lang="en-US" sz="2200" kern="1200" dirty="0">
              <a:solidFill>
                <a:schemeClr val="tx1"/>
              </a:solidFill>
            </a:endParaRPr>
          </a:p>
        </p:txBody>
      </p:sp>
      <p:sp>
        <p:nvSpPr>
          <p:cNvPr id="16" name="Freeform 15"/>
          <p:cNvSpPr/>
          <p:nvPr/>
        </p:nvSpPr>
        <p:spPr>
          <a:xfrm>
            <a:off x="5769490" y="4619199"/>
            <a:ext cx="3050045" cy="1163404"/>
          </a:xfrm>
          <a:custGeom>
            <a:avLst/>
            <a:gdLst>
              <a:gd name="connsiteX0" fmla="*/ 193904 w 1163403"/>
              <a:gd name="connsiteY0" fmla="*/ 0 h 3050044"/>
              <a:gd name="connsiteX1" fmla="*/ 969499 w 1163403"/>
              <a:gd name="connsiteY1" fmla="*/ 0 h 3050044"/>
              <a:gd name="connsiteX2" fmla="*/ 1163403 w 1163403"/>
              <a:gd name="connsiteY2" fmla="*/ 193904 h 3050044"/>
              <a:gd name="connsiteX3" fmla="*/ 1163403 w 1163403"/>
              <a:gd name="connsiteY3" fmla="*/ 3050044 h 3050044"/>
              <a:gd name="connsiteX4" fmla="*/ 1163403 w 1163403"/>
              <a:gd name="connsiteY4" fmla="*/ 3050044 h 3050044"/>
              <a:gd name="connsiteX5" fmla="*/ 0 w 1163403"/>
              <a:gd name="connsiteY5" fmla="*/ 3050044 h 3050044"/>
              <a:gd name="connsiteX6" fmla="*/ 0 w 1163403"/>
              <a:gd name="connsiteY6" fmla="*/ 3050044 h 3050044"/>
              <a:gd name="connsiteX7" fmla="*/ 0 w 1163403"/>
              <a:gd name="connsiteY7" fmla="*/ 193904 h 3050044"/>
              <a:gd name="connsiteX8" fmla="*/ 193904 w 1163403"/>
              <a:gd name="connsiteY8" fmla="*/ 0 h 3050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63403" h="3050044">
                <a:moveTo>
                  <a:pt x="1163403" y="508351"/>
                </a:moveTo>
                <a:lnTo>
                  <a:pt x="1163403" y="2541693"/>
                </a:lnTo>
                <a:cubicBezTo>
                  <a:pt x="1163403" y="2822446"/>
                  <a:pt x="1130289" y="3050043"/>
                  <a:pt x="1089440" y="3050043"/>
                </a:cubicBezTo>
                <a:lnTo>
                  <a:pt x="0" y="3050043"/>
                </a:lnTo>
                <a:lnTo>
                  <a:pt x="0" y="3050043"/>
                </a:lnTo>
                <a:lnTo>
                  <a:pt x="0" y="1"/>
                </a:lnTo>
                <a:lnTo>
                  <a:pt x="0" y="1"/>
                </a:lnTo>
                <a:lnTo>
                  <a:pt x="1089440" y="1"/>
                </a:lnTo>
                <a:cubicBezTo>
                  <a:pt x="1130289" y="1"/>
                  <a:pt x="1163403" y="227598"/>
                  <a:pt x="1163403" y="508351"/>
                </a:cubicBez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57151" tIns="85369" rIns="113943" bIns="85368" numCol="1" spcCol="1270" anchor="ctr" anchorCtr="0">
            <a:noAutofit/>
          </a:bodyPr>
          <a:lstStyle/>
          <a:p>
            <a:pPr marL="114300" lvl="1" indent="-114300" algn="l" defTabSz="666750">
              <a:lnSpc>
                <a:spcPct val="90000"/>
              </a:lnSpc>
              <a:spcBef>
                <a:spcPct val="0"/>
              </a:spcBef>
              <a:spcAft>
                <a:spcPct val="15000"/>
              </a:spcAft>
              <a:buChar char="••"/>
            </a:pPr>
            <a:r>
              <a:rPr lang="en-US" sz="1500" kern="1200" dirty="0" smtClean="0"/>
              <a:t>Fluency with arithmetic, application of knowledge to real world situations, and deep understanding of mathematical concepts</a:t>
            </a:r>
            <a:endParaRPr lang="en-US" sz="1500" kern="1200" dirty="0"/>
          </a:p>
        </p:txBody>
      </p:sp>
      <p:sp>
        <p:nvSpPr>
          <p:cNvPr id="17" name="Freeform 16"/>
          <p:cNvSpPr/>
          <p:nvPr/>
        </p:nvSpPr>
        <p:spPr>
          <a:xfrm>
            <a:off x="4053840" y="4473774"/>
            <a:ext cx="1715650" cy="1454253"/>
          </a:xfrm>
          <a:custGeom>
            <a:avLst/>
            <a:gdLst>
              <a:gd name="connsiteX0" fmla="*/ 0 w 1715650"/>
              <a:gd name="connsiteY0" fmla="*/ 242380 h 1454253"/>
              <a:gd name="connsiteX1" fmla="*/ 242380 w 1715650"/>
              <a:gd name="connsiteY1" fmla="*/ 0 h 1454253"/>
              <a:gd name="connsiteX2" fmla="*/ 1473270 w 1715650"/>
              <a:gd name="connsiteY2" fmla="*/ 0 h 1454253"/>
              <a:gd name="connsiteX3" fmla="*/ 1715650 w 1715650"/>
              <a:gd name="connsiteY3" fmla="*/ 242380 h 1454253"/>
              <a:gd name="connsiteX4" fmla="*/ 1715650 w 1715650"/>
              <a:gd name="connsiteY4" fmla="*/ 1211873 h 1454253"/>
              <a:gd name="connsiteX5" fmla="*/ 1473270 w 1715650"/>
              <a:gd name="connsiteY5" fmla="*/ 1454253 h 1454253"/>
              <a:gd name="connsiteX6" fmla="*/ 242380 w 1715650"/>
              <a:gd name="connsiteY6" fmla="*/ 1454253 h 1454253"/>
              <a:gd name="connsiteX7" fmla="*/ 0 w 1715650"/>
              <a:gd name="connsiteY7" fmla="*/ 1211873 h 1454253"/>
              <a:gd name="connsiteX8" fmla="*/ 0 w 1715650"/>
              <a:gd name="connsiteY8" fmla="*/ 242380 h 1454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15650" h="1454253">
                <a:moveTo>
                  <a:pt x="0" y="242380"/>
                </a:moveTo>
                <a:cubicBezTo>
                  <a:pt x="0" y="108517"/>
                  <a:pt x="108517" y="0"/>
                  <a:pt x="242380" y="0"/>
                </a:cubicBezTo>
                <a:lnTo>
                  <a:pt x="1473270" y="0"/>
                </a:lnTo>
                <a:cubicBezTo>
                  <a:pt x="1607133" y="0"/>
                  <a:pt x="1715650" y="108517"/>
                  <a:pt x="1715650" y="242380"/>
                </a:cubicBezTo>
                <a:lnTo>
                  <a:pt x="1715650" y="1211873"/>
                </a:lnTo>
                <a:cubicBezTo>
                  <a:pt x="1715650" y="1345736"/>
                  <a:pt x="1607133" y="1454253"/>
                  <a:pt x="1473270" y="1454253"/>
                </a:cubicBezTo>
                <a:lnTo>
                  <a:pt x="242380" y="1454253"/>
                </a:lnTo>
                <a:cubicBezTo>
                  <a:pt x="108517" y="1454253"/>
                  <a:pt x="0" y="1345736"/>
                  <a:pt x="0" y="1211873"/>
                </a:cubicBezTo>
                <a:lnTo>
                  <a:pt x="0" y="24238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4811" tIns="112901" rIns="154811" bIns="112901" numCol="1" spcCol="1270" anchor="ctr" anchorCtr="0">
            <a:noAutofit/>
          </a:bodyPr>
          <a:lstStyle/>
          <a:p>
            <a:pPr lvl="0" algn="ctr" defTabSz="977900">
              <a:lnSpc>
                <a:spcPct val="90000"/>
              </a:lnSpc>
              <a:spcBef>
                <a:spcPct val="0"/>
              </a:spcBef>
              <a:spcAft>
                <a:spcPct val="35000"/>
              </a:spcAft>
            </a:pPr>
            <a:r>
              <a:rPr lang="en-US" sz="2200" kern="1200" dirty="0" smtClean="0">
                <a:solidFill>
                  <a:schemeClr val="tx1"/>
                </a:solidFill>
              </a:rPr>
              <a:t>Rigor</a:t>
            </a:r>
            <a:endParaRPr lang="en-US" sz="2200" kern="1200" dirty="0">
              <a:solidFill>
                <a:schemeClr val="tx1"/>
              </a:solidFill>
            </a:endParaRPr>
          </a:p>
        </p:txBody>
      </p:sp>
    </p:spTree>
    <p:extLst>
      <p:ext uri="{BB962C8B-B14F-4D97-AF65-F5344CB8AC3E}">
        <p14:creationId xmlns:p14="http://schemas.microsoft.com/office/powerpoint/2010/main" val="2078113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down)">
                                      <p:cBhvr>
                                        <p:cTn id="7" dur="500"/>
                                        <p:tgtEl>
                                          <p:spTgt spid="13"/>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wipe(down)">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wipe(down)">
                                      <p:cBhvr>
                                        <p:cTn id="15" dur="500"/>
                                        <p:tgtEl>
                                          <p:spTgt spid="15"/>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wipe(down)">
                                      <p:cBhvr>
                                        <p:cTn id="18" dur="500"/>
                                        <p:tgtEl>
                                          <p:spTgt spid="14"/>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wipe(down)">
                                      <p:cBhvr>
                                        <p:cTn id="23" dur="500"/>
                                        <p:tgtEl>
                                          <p:spTgt spid="17"/>
                                        </p:tgtEl>
                                      </p:cBhvr>
                                    </p:animEffect>
                                  </p:childTnLst>
                                </p:cTn>
                              </p:par>
                              <p:par>
                                <p:cTn id="24" presetID="22" presetClass="entr" presetSubtype="4" fill="hold" grpId="0" nodeType="with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wipe(down)">
                                      <p:cBhvr>
                                        <p:cTn id="26"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P spid="16" grpId="0" animBg="1"/>
      <p:bldP spid="1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Anatomy of a Standard</a:t>
            </a:r>
            <a:endParaRPr lang="en-US" dirty="0"/>
          </a:p>
        </p:txBody>
      </p:sp>
      <p:sp>
        <p:nvSpPr>
          <p:cNvPr id="6" name="Slide Number Placeholder 5"/>
          <p:cNvSpPr>
            <a:spLocks noGrp="1"/>
          </p:cNvSpPr>
          <p:nvPr>
            <p:ph type="sldNum" sz="quarter" idx="12"/>
          </p:nvPr>
        </p:nvSpPr>
        <p:spPr/>
        <p:txBody>
          <a:bodyPr/>
          <a:lstStyle/>
          <a:p>
            <a:fld id="{2066355A-084C-D24E-9AD2-7E4FC41EA627}" type="slidenum">
              <a:rPr lang="en-US" smtClean="0"/>
              <a:t>8</a:t>
            </a:fld>
            <a:endParaRPr lang="en-US"/>
          </a:p>
        </p:txBody>
      </p:sp>
      <p:pic>
        <p:nvPicPr>
          <p:cNvPr id="18" name="Picture 3"/>
          <p:cNvPicPr>
            <a:picLocks noChangeAspect="1" noChangeArrowheads="1"/>
          </p:cNvPicPr>
          <p:nvPr/>
        </p:nvPicPr>
        <p:blipFill>
          <a:blip r:embed="rId2">
            <a:extLst>
              <a:ext uri="{28A0092B-C50C-407E-A947-70E740481C1C}">
                <a14:useLocalDpi xmlns:a14="http://schemas.microsoft.com/office/drawing/2010/main" val="0"/>
              </a:ext>
            </a:extLst>
          </a:blip>
          <a:srcRect l="14557" t="34207" r="28726" b="27902"/>
          <a:stretch>
            <a:fillRect/>
          </a:stretch>
        </p:blipFill>
        <p:spPr bwMode="auto">
          <a:xfrm>
            <a:off x="22225" y="1625600"/>
            <a:ext cx="9034463" cy="4170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 name="Oval 18"/>
          <p:cNvSpPr/>
          <p:nvPr/>
        </p:nvSpPr>
        <p:spPr>
          <a:xfrm>
            <a:off x="22225" y="1546225"/>
            <a:ext cx="8610600" cy="838200"/>
          </a:xfrm>
          <a:prstGeom prst="ellipse">
            <a:avLst/>
          </a:prstGeom>
          <a:noFill/>
          <a:ln>
            <a:solidFill>
              <a:srgbClr val="FF0000"/>
            </a:solidFill>
          </a:ln>
        </p:spPr>
        <p:style>
          <a:lnRef idx="2">
            <a:schemeClr val="accent4"/>
          </a:lnRef>
          <a:fillRef idx="1">
            <a:schemeClr val="lt1"/>
          </a:fillRef>
          <a:effectRef idx="0">
            <a:schemeClr val="accent4"/>
          </a:effectRef>
          <a:fontRef idx="minor">
            <a:schemeClr val="dk1"/>
          </a:fontRef>
        </p:style>
        <p:txBody>
          <a:bodyPr anchor="ctr"/>
          <a:lstStyle/>
          <a:p>
            <a:pPr algn="ctr">
              <a:defRPr/>
            </a:pPr>
            <a:endParaRPr lang="en-US"/>
          </a:p>
        </p:txBody>
      </p:sp>
      <p:sp>
        <p:nvSpPr>
          <p:cNvPr id="20" name="Right Bracket 19"/>
          <p:cNvSpPr/>
          <p:nvPr/>
        </p:nvSpPr>
        <p:spPr>
          <a:xfrm>
            <a:off x="7620000" y="2819400"/>
            <a:ext cx="990600" cy="2971800"/>
          </a:xfrm>
          <a:prstGeom prst="rightBracket">
            <a:avLst>
              <a:gd name="adj" fmla="val 29762"/>
            </a:avLst>
          </a:prstGeom>
          <a:ln>
            <a:solidFill>
              <a:srgbClr val="FF0000"/>
            </a:solidFill>
          </a:ln>
        </p:spPr>
        <p:style>
          <a:lnRef idx="3">
            <a:schemeClr val="accent4"/>
          </a:lnRef>
          <a:fillRef idx="0">
            <a:schemeClr val="accent4"/>
          </a:fillRef>
          <a:effectRef idx="2">
            <a:schemeClr val="accent4"/>
          </a:effectRef>
          <a:fontRef idx="minor">
            <a:schemeClr val="tx1"/>
          </a:fontRef>
        </p:style>
        <p:txBody>
          <a:bodyPr anchor="ctr"/>
          <a:lstStyle/>
          <a:p>
            <a:pPr algn="ctr">
              <a:defRPr/>
            </a:pPr>
            <a:endParaRPr lang="en-US"/>
          </a:p>
        </p:txBody>
      </p:sp>
      <p:sp>
        <p:nvSpPr>
          <p:cNvPr id="21" name="Oval 20"/>
          <p:cNvSpPr/>
          <p:nvPr/>
        </p:nvSpPr>
        <p:spPr>
          <a:xfrm>
            <a:off x="239713" y="2819400"/>
            <a:ext cx="8370887" cy="66992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2" name="TextBox 21"/>
          <p:cNvSpPr txBox="1">
            <a:spLocks noChangeArrowheads="1"/>
          </p:cNvSpPr>
          <p:nvPr/>
        </p:nvSpPr>
        <p:spPr bwMode="auto">
          <a:xfrm>
            <a:off x="6438900" y="1220788"/>
            <a:ext cx="23622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pitchFamily="34" charset="-128"/>
              </a:defRPr>
            </a:lvl1pPr>
            <a:lvl2pPr marL="742950" indent="-285750" eaLnBrk="0" hangingPunct="0">
              <a:defRPr sz="2400">
                <a:solidFill>
                  <a:schemeClr val="tx1"/>
                </a:solidFill>
                <a:latin typeface="Arial" charset="0"/>
                <a:ea typeface="ＭＳ Ｐゴシック" pitchFamily="34" charset="-128"/>
              </a:defRPr>
            </a:lvl2pPr>
            <a:lvl3pPr marL="1143000" indent="-228600" eaLnBrk="0" hangingPunct="0">
              <a:defRPr sz="2400">
                <a:solidFill>
                  <a:schemeClr val="tx1"/>
                </a:solidFill>
                <a:latin typeface="Arial" charset="0"/>
                <a:ea typeface="ＭＳ Ｐゴシック" pitchFamily="34" charset="-128"/>
              </a:defRPr>
            </a:lvl3pPr>
            <a:lvl4pPr marL="1600200" indent="-228600" eaLnBrk="0" hangingPunct="0">
              <a:defRPr sz="2400">
                <a:solidFill>
                  <a:schemeClr val="tx1"/>
                </a:solidFill>
                <a:latin typeface="Arial" charset="0"/>
                <a:ea typeface="ＭＳ Ｐゴシック" pitchFamily="34" charset="-128"/>
              </a:defRPr>
            </a:lvl4pPr>
            <a:lvl5pPr marL="2057400" indent="-228600" eaLnBrk="0" hangingPunct="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eaLnBrk="1" hangingPunct="1"/>
            <a:r>
              <a:rPr lang="en-US" sz="2000" b="1">
                <a:solidFill>
                  <a:srgbClr val="FF0000"/>
                </a:solidFill>
              </a:rPr>
              <a:t>The Domain </a:t>
            </a:r>
          </a:p>
        </p:txBody>
      </p:sp>
      <p:sp>
        <p:nvSpPr>
          <p:cNvPr id="23" name="TextBox 22"/>
          <p:cNvSpPr txBox="1">
            <a:spLocks noChangeArrowheads="1"/>
          </p:cNvSpPr>
          <p:nvPr/>
        </p:nvSpPr>
        <p:spPr bwMode="auto">
          <a:xfrm>
            <a:off x="7162800" y="5846763"/>
            <a:ext cx="14700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pitchFamily="34" charset="-128"/>
              </a:defRPr>
            </a:lvl1pPr>
            <a:lvl2pPr marL="742950" indent="-285750" eaLnBrk="0" hangingPunct="0">
              <a:defRPr sz="2400">
                <a:solidFill>
                  <a:schemeClr val="tx1"/>
                </a:solidFill>
                <a:latin typeface="Arial" charset="0"/>
                <a:ea typeface="ＭＳ Ｐゴシック" pitchFamily="34" charset="-128"/>
              </a:defRPr>
            </a:lvl2pPr>
            <a:lvl3pPr marL="1143000" indent="-228600" eaLnBrk="0" hangingPunct="0">
              <a:defRPr sz="2400">
                <a:solidFill>
                  <a:schemeClr val="tx1"/>
                </a:solidFill>
                <a:latin typeface="Arial" charset="0"/>
                <a:ea typeface="ＭＳ Ｐゴシック" pitchFamily="34" charset="-128"/>
              </a:defRPr>
            </a:lvl3pPr>
            <a:lvl4pPr marL="1600200" indent="-228600" eaLnBrk="0" hangingPunct="0">
              <a:defRPr sz="2400">
                <a:solidFill>
                  <a:schemeClr val="tx1"/>
                </a:solidFill>
                <a:latin typeface="Arial" charset="0"/>
                <a:ea typeface="ＭＳ Ｐゴシック" pitchFamily="34" charset="-128"/>
              </a:defRPr>
            </a:lvl4pPr>
            <a:lvl5pPr marL="2057400" indent="-228600" eaLnBrk="0" hangingPunct="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eaLnBrk="1" hangingPunct="1"/>
            <a:r>
              <a:rPr lang="en-US" sz="2000" b="1" dirty="0">
                <a:solidFill>
                  <a:srgbClr val="FF0000"/>
                </a:solidFill>
              </a:rPr>
              <a:t>The Cluster</a:t>
            </a:r>
          </a:p>
        </p:txBody>
      </p:sp>
      <p:sp>
        <p:nvSpPr>
          <p:cNvPr id="24" name="TextBox 23"/>
          <p:cNvSpPr txBox="1">
            <a:spLocks noChangeArrowheads="1"/>
          </p:cNvSpPr>
          <p:nvPr/>
        </p:nvSpPr>
        <p:spPr bwMode="auto">
          <a:xfrm>
            <a:off x="6689725" y="3309938"/>
            <a:ext cx="18605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pitchFamily="34" charset="-128"/>
              </a:defRPr>
            </a:lvl1pPr>
            <a:lvl2pPr marL="742950" indent="-285750" eaLnBrk="0" hangingPunct="0">
              <a:defRPr sz="2400">
                <a:solidFill>
                  <a:schemeClr val="tx1"/>
                </a:solidFill>
                <a:latin typeface="Arial" charset="0"/>
                <a:ea typeface="ＭＳ Ｐゴシック" pitchFamily="34" charset="-128"/>
              </a:defRPr>
            </a:lvl2pPr>
            <a:lvl3pPr marL="1143000" indent="-228600" eaLnBrk="0" hangingPunct="0">
              <a:defRPr sz="2400">
                <a:solidFill>
                  <a:schemeClr val="tx1"/>
                </a:solidFill>
                <a:latin typeface="Arial" charset="0"/>
                <a:ea typeface="ＭＳ Ｐゴシック" pitchFamily="34" charset="-128"/>
              </a:defRPr>
            </a:lvl3pPr>
            <a:lvl4pPr marL="1600200" indent="-228600" eaLnBrk="0" hangingPunct="0">
              <a:defRPr sz="2400">
                <a:solidFill>
                  <a:schemeClr val="tx1"/>
                </a:solidFill>
                <a:latin typeface="Arial" charset="0"/>
                <a:ea typeface="ＭＳ Ｐゴシック" pitchFamily="34" charset="-128"/>
              </a:defRPr>
            </a:lvl4pPr>
            <a:lvl5pPr marL="2057400" indent="-228600" eaLnBrk="0" hangingPunct="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eaLnBrk="1" hangingPunct="1"/>
            <a:r>
              <a:rPr lang="en-US" sz="2000" b="1" dirty="0">
                <a:solidFill>
                  <a:srgbClr val="FF0000"/>
                </a:solidFill>
              </a:rPr>
              <a:t>The Standard</a:t>
            </a:r>
          </a:p>
        </p:txBody>
      </p:sp>
    </p:spTree>
    <p:extLst>
      <p:ext uri="{BB962C8B-B14F-4D97-AF65-F5344CB8AC3E}">
        <p14:creationId xmlns:p14="http://schemas.microsoft.com/office/powerpoint/2010/main" val="376918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down)">
                                      <p:cBhvr>
                                        <p:cTn id="7" dur="500"/>
                                        <p:tgtEl>
                                          <p:spTgt spid="19"/>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wipe(down)">
                                      <p:cBhvr>
                                        <p:cTn id="10" dur="500"/>
                                        <p:tgtEl>
                                          <p:spTgt spid="22"/>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wipe(down)">
                                      <p:cBhvr>
                                        <p:cTn id="15" dur="500"/>
                                        <p:tgtEl>
                                          <p:spTgt spid="23"/>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wipe(down)">
                                      <p:cBhvr>
                                        <p:cTn id="18" dur="500"/>
                                        <p:tgtEl>
                                          <p:spTgt spid="20"/>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24"/>
                                        </p:tgtEl>
                                        <p:attrNameLst>
                                          <p:attrName>style.visibility</p:attrName>
                                        </p:attrNameLst>
                                      </p:cBhvr>
                                      <p:to>
                                        <p:strVal val="visible"/>
                                      </p:to>
                                    </p:set>
                                    <p:animEffect transition="in" filter="wipe(down)">
                                      <p:cBhvr>
                                        <p:cTn id="23" dur="500"/>
                                        <p:tgtEl>
                                          <p:spTgt spid="24"/>
                                        </p:tgtEl>
                                      </p:cBhvr>
                                    </p:animEffect>
                                  </p:childTnLst>
                                </p:cTn>
                              </p:par>
                              <p:par>
                                <p:cTn id="24" presetID="22" presetClass="entr" presetSubtype="4" fill="hold" grpId="0" nodeType="with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wipe(down)">
                                      <p:cBhvr>
                                        <p:cTn id="26"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p:bldP spid="23" grpId="0"/>
      <p:bldP spid="2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Line 2"/>
          <p:cNvSpPr>
            <a:spLocks noChangeShapeType="1"/>
          </p:cNvSpPr>
          <p:nvPr/>
        </p:nvSpPr>
        <p:spPr bwMode="auto">
          <a:xfrm>
            <a:off x="0" y="6210300"/>
            <a:ext cx="9144000" cy="0"/>
          </a:xfrm>
          <a:prstGeom prst="line">
            <a:avLst/>
          </a:prstGeom>
          <a:noFill/>
          <a:ln w="38100">
            <a:solidFill>
              <a:srgbClr val="EAE6D2"/>
            </a:solidFill>
            <a:round/>
            <a:headEnd/>
            <a:tailEnd/>
          </a:ln>
          <a:extLst>
            <a:ext uri="{909E8E84-426E-40DD-AFC4-6F175D3DCCD1}">
              <a14:hiddenFill xmlns:a14="http://schemas.microsoft.com/office/drawing/2010/main">
                <a:noFill/>
              </a14:hiddenFill>
            </a:ext>
          </a:extLst>
        </p:spPr>
        <p:txBody>
          <a:bodyPr lIns="0" tIns="0" rIns="0" bIns="0"/>
          <a:lstStyle/>
          <a:p>
            <a:endParaRPr lang="en-US"/>
          </a:p>
        </p:txBody>
      </p:sp>
      <p:pic>
        <p:nvPicPr>
          <p:cNvPr id="1126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9763" y="6337300"/>
            <a:ext cx="1027112"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round/>
                <a:headEnd/>
                <a:tailEnd/>
              </a14:hiddenLine>
            </a:ext>
          </a:extLst>
        </p:spPr>
      </p:pic>
      <p:pic>
        <p:nvPicPr>
          <p:cNvPr id="1126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92450" y="6337300"/>
            <a:ext cx="1628775"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round/>
                <a:headEnd/>
                <a:tailEnd/>
              </a14:hiddenLine>
            </a:ext>
          </a:extLst>
        </p:spPr>
      </p:pic>
      <p:pic>
        <p:nvPicPr>
          <p:cNvPr id="11269" name="Picture 5"/>
          <p:cNvPicPr>
            <a:picLocks noChangeAspect="1" noChangeArrowheads="1"/>
          </p:cNvPicPr>
          <p:nvPr/>
        </p:nvPicPr>
        <p:blipFill>
          <a:blip r:embed="rId4">
            <a:extLst>
              <a:ext uri="{28A0092B-C50C-407E-A947-70E740481C1C}">
                <a14:useLocalDpi xmlns:a14="http://schemas.microsoft.com/office/drawing/2010/main" val="0"/>
              </a:ext>
            </a:extLst>
          </a:blip>
          <a:srcRect t="6133"/>
          <a:stretch>
            <a:fillRect/>
          </a:stretch>
        </p:blipFill>
        <p:spPr bwMode="auto">
          <a:xfrm>
            <a:off x="50800" y="6248400"/>
            <a:ext cx="1725613"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round/>
                <a:headEnd/>
                <a:tailEnd/>
              </a14:hiddenLine>
            </a:ext>
          </a:extLst>
        </p:spPr>
      </p:pic>
      <p:sp>
        <p:nvSpPr>
          <p:cNvPr id="11271" name="Text Box 7"/>
          <p:cNvSpPr txBox="1">
            <a:spLocks noChangeArrowheads="1"/>
          </p:cNvSpPr>
          <p:nvPr/>
        </p:nvSpPr>
        <p:spPr bwMode="auto">
          <a:xfrm>
            <a:off x="8428038" y="6467475"/>
            <a:ext cx="257175" cy="254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lvl1pPr eaLnBrk="0" hangingPunct="0">
              <a:defRPr sz="4200">
                <a:solidFill>
                  <a:srgbClr val="000000"/>
                </a:solidFill>
                <a:latin typeface="Gill Sans" pitchFamily="-84" charset="0"/>
                <a:ea typeface="ヒラギノ角ゴ ProN W3" pitchFamily="-84" charset="-128"/>
                <a:sym typeface="Gill Sans" pitchFamily="-84" charset="0"/>
              </a:defRPr>
            </a:lvl1pPr>
            <a:lvl2pPr marL="742950" indent="-285750" eaLnBrk="0" hangingPunct="0">
              <a:defRPr sz="4200">
                <a:solidFill>
                  <a:srgbClr val="000000"/>
                </a:solidFill>
                <a:latin typeface="Gill Sans" pitchFamily="-84" charset="0"/>
                <a:ea typeface="ヒラギノ角ゴ ProN W3" pitchFamily="-84" charset="-128"/>
                <a:sym typeface="Gill Sans" pitchFamily="-84" charset="0"/>
              </a:defRPr>
            </a:lvl2pPr>
            <a:lvl3pPr marL="1143000" indent="-228600" eaLnBrk="0" hangingPunct="0">
              <a:defRPr sz="4200">
                <a:solidFill>
                  <a:srgbClr val="000000"/>
                </a:solidFill>
                <a:latin typeface="Gill Sans" pitchFamily="-84" charset="0"/>
                <a:ea typeface="ヒラギノ角ゴ ProN W3" pitchFamily="-84" charset="-128"/>
                <a:sym typeface="Gill Sans" pitchFamily="-84" charset="0"/>
              </a:defRPr>
            </a:lvl3pPr>
            <a:lvl4pPr marL="1600200" indent="-228600" eaLnBrk="0" hangingPunct="0">
              <a:defRPr sz="4200">
                <a:solidFill>
                  <a:srgbClr val="000000"/>
                </a:solidFill>
                <a:latin typeface="Gill Sans" pitchFamily="-84" charset="0"/>
                <a:ea typeface="ヒラギノ角ゴ ProN W3" pitchFamily="-84" charset="-128"/>
                <a:sym typeface="Gill Sans" pitchFamily="-84" charset="0"/>
              </a:defRPr>
            </a:lvl4pPr>
            <a:lvl5pPr marL="2057400" indent="-228600" eaLnBrk="0" hangingPunct="0">
              <a:defRPr sz="4200">
                <a:solidFill>
                  <a:srgbClr val="000000"/>
                </a:solidFill>
                <a:latin typeface="Gill Sans" pitchFamily="-84" charset="0"/>
                <a:ea typeface="ヒラギノ角ゴ ProN W3" pitchFamily="-84" charset="-128"/>
                <a:sym typeface="Gill Sans" pitchFamily="-84" charset="0"/>
              </a:defRPr>
            </a:lvl5pPr>
            <a:lvl6pPr marL="2514600" indent="-228600" algn="ctr" eaLnBrk="0" fontAlgn="base" hangingPunct="0">
              <a:spcBef>
                <a:spcPct val="0"/>
              </a:spcBef>
              <a:spcAft>
                <a:spcPct val="0"/>
              </a:spcAft>
              <a:defRPr sz="4200">
                <a:solidFill>
                  <a:srgbClr val="000000"/>
                </a:solidFill>
                <a:latin typeface="Gill Sans" pitchFamily="-84" charset="0"/>
                <a:ea typeface="ヒラギノ角ゴ ProN W3" pitchFamily="-84" charset="-128"/>
                <a:sym typeface="Gill Sans" pitchFamily="-84" charset="0"/>
              </a:defRPr>
            </a:lvl6pPr>
            <a:lvl7pPr marL="2971800" indent="-228600" algn="ctr" eaLnBrk="0" fontAlgn="base" hangingPunct="0">
              <a:spcBef>
                <a:spcPct val="0"/>
              </a:spcBef>
              <a:spcAft>
                <a:spcPct val="0"/>
              </a:spcAft>
              <a:defRPr sz="4200">
                <a:solidFill>
                  <a:srgbClr val="000000"/>
                </a:solidFill>
                <a:latin typeface="Gill Sans" pitchFamily="-84" charset="0"/>
                <a:ea typeface="ヒラギノ角ゴ ProN W3" pitchFamily="-84" charset="-128"/>
                <a:sym typeface="Gill Sans" pitchFamily="-84" charset="0"/>
              </a:defRPr>
            </a:lvl7pPr>
            <a:lvl8pPr marL="3429000" indent="-228600" algn="ctr" eaLnBrk="0" fontAlgn="base" hangingPunct="0">
              <a:spcBef>
                <a:spcPct val="0"/>
              </a:spcBef>
              <a:spcAft>
                <a:spcPct val="0"/>
              </a:spcAft>
              <a:defRPr sz="4200">
                <a:solidFill>
                  <a:srgbClr val="000000"/>
                </a:solidFill>
                <a:latin typeface="Gill Sans" pitchFamily="-84" charset="0"/>
                <a:ea typeface="ヒラギノ角ゴ ProN W3" pitchFamily="-84" charset="-128"/>
                <a:sym typeface="Gill Sans" pitchFamily="-84" charset="0"/>
              </a:defRPr>
            </a:lvl8pPr>
            <a:lvl9pPr marL="3886200" indent="-228600" algn="ctr" eaLnBrk="0" fontAlgn="base" hangingPunct="0">
              <a:spcBef>
                <a:spcPct val="0"/>
              </a:spcBef>
              <a:spcAft>
                <a:spcPct val="0"/>
              </a:spcAft>
              <a:defRPr sz="4200">
                <a:solidFill>
                  <a:srgbClr val="000000"/>
                </a:solidFill>
                <a:latin typeface="Gill Sans" pitchFamily="-84" charset="0"/>
                <a:ea typeface="ヒラギノ角ゴ ProN W3" pitchFamily="-84" charset="-128"/>
                <a:sym typeface="Gill Sans" pitchFamily="-84" charset="0"/>
              </a:defRPr>
            </a:lvl9pPr>
          </a:lstStyle>
          <a:p>
            <a:pPr algn="r" eaLnBrk="1" hangingPunct="1"/>
            <a:fld id="{506F823F-F62B-442F-86B9-0E3C4473A707}" type="slidenum">
              <a:rPr lang="en-US" sz="1200">
                <a:solidFill>
                  <a:srgbClr val="7F7F7F"/>
                </a:solidFill>
                <a:latin typeface="Arial" pitchFamily="34" charset="0"/>
                <a:ea typeface="MS PGothic" pitchFamily="34" charset="-128"/>
                <a:sym typeface="Arial" pitchFamily="34" charset="0"/>
              </a:rPr>
              <a:pPr algn="r" eaLnBrk="1" hangingPunct="1"/>
              <a:t>9</a:t>
            </a:fld>
            <a:endParaRPr lang="en-US" sz="1200">
              <a:solidFill>
                <a:srgbClr val="7F7F7F"/>
              </a:solidFill>
              <a:latin typeface="Arial" pitchFamily="34" charset="0"/>
              <a:ea typeface="MS PGothic" pitchFamily="34" charset="-128"/>
              <a:sym typeface="Arial" pitchFamily="34" charset="0"/>
            </a:endParaRPr>
          </a:p>
        </p:txBody>
      </p:sp>
      <p:pic>
        <p:nvPicPr>
          <p:cNvPr id="11272" name="Picture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 y="381000"/>
            <a:ext cx="3505200" cy="1412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11273" name="Rectangle 9"/>
          <p:cNvSpPr>
            <a:spLocks/>
          </p:cNvSpPr>
          <p:nvPr/>
        </p:nvSpPr>
        <p:spPr bwMode="auto">
          <a:xfrm>
            <a:off x="2286000" y="1676400"/>
            <a:ext cx="1993900"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38100" tIns="38100" rIns="38100" bIns="38100"/>
          <a:lstStyle/>
          <a:p>
            <a:pPr algn="l">
              <a:tabLst>
                <a:tab pos="723900" algn="l"/>
                <a:tab pos="1447800" algn="l"/>
              </a:tabLst>
            </a:pPr>
            <a:r>
              <a:rPr lang="en-US" sz="1800">
                <a:solidFill>
                  <a:srgbClr val="B73138"/>
                </a:solidFill>
                <a:latin typeface="Calibri Bold" pitchFamily="-84" charset="0"/>
                <a:ea typeface="MS PGothic" pitchFamily="34" charset="-128"/>
                <a:sym typeface="Calibri Bold" pitchFamily="-84" charset="0"/>
                <a:hlinkClick r:id="rId6"/>
              </a:rPr>
              <a:t>www.lrmi.net</a:t>
            </a:r>
            <a:endParaRPr lang="en-US" sz="1800">
              <a:solidFill>
                <a:srgbClr val="B73138"/>
              </a:solidFill>
              <a:latin typeface="Calibri Bold" pitchFamily="-84" charset="0"/>
              <a:ea typeface="MS PGothic" pitchFamily="34" charset="-128"/>
              <a:sym typeface="Calibri Bold" pitchFamily="-84" charset="0"/>
            </a:endParaRPr>
          </a:p>
        </p:txBody>
      </p:sp>
      <p:sp>
        <p:nvSpPr>
          <p:cNvPr id="11274" name="Rectangle 10"/>
          <p:cNvSpPr>
            <a:spLocks/>
          </p:cNvSpPr>
          <p:nvPr/>
        </p:nvSpPr>
        <p:spPr bwMode="auto">
          <a:xfrm>
            <a:off x="491325" y="2133600"/>
            <a:ext cx="8379720" cy="185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38100" tIns="38100" rIns="38100" bIns="38100"/>
          <a:lstStyle/>
          <a:p>
            <a:pPr>
              <a:lnSpc>
                <a:spcPct val="70000"/>
              </a:lnSpc>
              <a:tabLst>
                <a:tab pos="723900" algn="l"/>
                <a:tab pos="1447800" algn="l"/>
                <a:tab pos="2171700" algn="l"/>
                <a:tab pos="2895600" algn="l"/>
                <a:tab pos="3619500" algn="l"/>
                <a:tab pos="4343400" algn="l"/>
                <a:tab pos="5067300" algn="l"/>
                <a:tab pos="5791200" algn="l"/>
                <a:tab pos="6515100" algn="l"/>
                <a:tab pos="7239000" algn="l"/>
                <a:tab pos="7962900" algn="l"/>
              </a:tabLst>
            </a:pPr>
            <a:r>
              <a:rPr lang="en-US" sz="5400" dirty="0">
                <a:solidFill>
                  <a:srgbClr val="173742"/>
                </a:solidFill>
                <a:latin typeface="Calibri Bold" pitchFamily="-84" charset="0"/>
                <a:ea typeface="MS PGothic" pitchFamily="34" charset="-128"/>
                <a:sym typeface="Calibri Bold" pitchFamily="-84" charset="0"/>
              </a:rPr>
              <a:t>Education Metadata</a:t>
            </a:r>
          </a:p>
          <a:p>
            <a:pPr>
              <a:lnSpc>
                <a:spcPct val="70000"/>
              </a:lnSpc>
              <a:tabLst>
                <a:tab pos="723900" algn="l"/>
                <a:tab pos="1447800" algn="l"/>
                <a:tab pos="2171700" algn="l"/>
                <a:tab pos="2895600" algn="l"/>
                <a:tab pos="3619500" algn="l"/>
                <a:tab pos="4343400" algn="l"/>
                <a:tab pos="5067300" algn="l"/>
                <a:tab pos="5791200" algn="l"/>
                <a:tab pos="6515100" algn="l"/>
                <a:tab pos="7239000" algn="l"/>
                <a:tab pos="7962900" algn="l"/>
              </a:tabLst>
            </a:pPr>
            <a:r>
              <a:rPr lang="en-US" sz="3200" dirty="0">
                <a:solidFill>
                  <a:srgbClr val="173742"/>
                </a:solidFill>
                <a:latin typeface="Calibri Bold" pitchFamily="-84" charset="0"/>
                <a:ea typeface="MS PGothic" pitchFamily="34" charset="-128"/>
                <a:sym typeface="Calibri Bold" pitchFamily="-84" charset="0"/>
              </a:rPr>
              <a:t>for</a:t>
            </a:r>
            <a:endParaRPr lang="en-US" sz="5400" dirty="0">
              <a:solidFill>
                <a:srgbClr val="173742"/>
              </a:solidFill>
              <a:latin typeface="Calibri Bold" pitchFamily="-84" charset="0"/>
              <a:ea typeface="MS PGothic" pitchFamily="34" charset="-128"/>
              <a:sym typeface="Calibri Bold" pitchFamily="-84" charset="0"/>
            </a:endParaRPr>
          </a:p>
          <a:p>
            <a:pPr>
              <a:lnSpc>
                <a:spcPct val="70000"/>
              </a:lnSpc>
              <a:tabLst>
                <a:tab pos="723900" algn="l"/>
                <a:tab pos="1447800" algn="l"/>
                <a:tab pos="2171700" algn="l"/>
                <a:tab pos="2895600" algn="l"/>
                <a:tab pos="3619500" algn="l"/>
                <a:tab pos="4343400" algn="l"/>
                <a:tab pos="5067300" algn="l"/>
                <a:tab pos="5791200" algn="l"/>
                <a:tab pos="6515100" algn="l"/>
                <a:tab pos="7239000" algn="l"/>
                <a:tab pos="7962900" algn="l"/>
              </a:tabLst>
            </a:pPr>
            <a:r>
              <a:rPr lang="en-US" sz="5400" dirty="0">
                <a:solidFill>
                  <a:srgbClr val="173742"/>
                </a:solidFill>
                <a:latin typeface="Calibri Bold" pitchFamily="-84" charset="0"/>
                <a:ea typeface="MS PGothic" pitchFamily="34" charset="-128"/>
                <a:sym typeface="Calibri Bold" pitchFamily="-84" charset="0"/>
              </a:rPr>
              <a:t>Quality Search &amp; Discovery </a:t>
            </a:r>
          </a:p>
        </p:txBody>
      </p:sp>
      <p:grpSp>
        <p:nvGrpSpPr>
          <p:cNvPr id="11275" name="Group 13"/>
          <p:cNvGrpSpPr>
            <a:grpSpLocks/>
          </p:cNvGrpSpPr>
          <p:nvPr/>
        </p:nvGrpSpPr>
        <p:grpSpPr bwMode="auto">
          <a:xfrm>
            <a:off x="2579688" y="4835525"/>
            <a:ext cx="4051300" cy="1250950"/>
            <a:chOff x="0" y="0"/>
            <a:chExt cx="2552" cy="788"/>
          </a:xfrm>
        </p:grpSpPr>
        <p:pic>
          <p:nvPicPr>
            <p:cNvPr id="11277" name="Picture 11"/>
            <p:cNvPicPr>
              <a:picLocks noChangeAspect="1" noChangeArrowheads="1"/>
            </p:cNvPicPr>
            <p:nvPr/>
          </p:nvPicPr>
          <p:blipFill>
            <a:blip r:embed="rId7">
              <a:extLst>
                <a:ext uri="{28A0092B-C50C-407E-A947-70E740481C1C}">
                  <a14:useLocalDpi xmlns:a14="http://schemas.microsoft.com/office/drawing/2010/main" val="0"/>
                </a:ext>
              </a:extLst>
            </a:blip>
            <a:srcRect l="9756" t="13914" r="9976" b="16066"/>
            <a:stretch>
              <a:fillRect/>
            </a:stretch>
          </p:blipFill>
          <p:spPr bwMode="auto">
            <a:xfrm>
              <a:off x="1329" y="1"/>
              <a:ext cx="1223" cy="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1278" name="Picture 1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0"/>
              <a:ext cx="1146" cy="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grpSp>
      <p:sp>
        <p:nvSpPr>
          <p:cNvPr id="11276" name="Rectangle 14"/>
          <p:cNvSpPr>
            <a:spLocks/>
          </p:cNvSpPr>
          <p:nvPr/>
        </p:nvSpPr>
        <p:spPr bwMode="auto">
          <a:xfrm>
            <a:off x="1851025" y="4089400"/>
            <a:ext cx="5440363"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nSpc>
                <a:spcPct val="80000"/>
              </a:lnSpc>
              <a:tabLst>
                <a:tab pos="723900" algn="l"/>
                <a:tab pos="1447800" algn="l"/>
                <a:tab pos="2171700" algn="l"/>
                <a:tab pos="2895600" algn="l"/>
                <a:tab pos="3619500" algn="l"/>
                <a:tab pos="4343400" algn="l"/>
                <a:tab pos="5067300" algn="l"/>
                <a:tab pos="5791200" algn="l"/>
                <a:tab pos="6515100" algn="l"/>
                <a:tab pos="7239000" algn="l"/>
                <a:tab pos="7962900" algn="l"/>
              </a:tabLst>
            </a:pPr>
            <a:r>
              <a:rPr lang="en-US" sz="3200">
                <a:solidFill>
                  <a:srgbClr val="173742"/>
                </a:solidFill>
                <a:latin typeface="Calibri Bold" pitchFamily="-84" charset="0"/>
                <a:ea typeface="MS PGothic" pitchFamily="34" charset="-128"/>
                <a:sym typeface="Calibri Bold" pitchFamily="-84" charset="0"/>
              </a:rPr>
              <a:t>iNACOL VSS  –  22 October 2012</a:t>
            </a:r>
          </a:p>
        </p:txBody>
      </p:sp>
    </p:spTree>
    <p:extLst>
      <p:ext uri="{BB962C8B-B14F-4D97-AF65-F5344CB8AC3E}">
        <p14:creationId xmlns:p14="http://schemas.microsoft.com/office/powerpoint/2010/main" val="64528728"/>
      </p:ext>
    </p:extLst>
  </p:cSld>
  <p:clrMapOvr>
    <a:masterClrMapping/>
  </p:clrMapOvr>
  <p:transition spd="slow">
    <p:push dir="u"/>
  </p:transition>
  <p:timing>
    <p:tnLst>
      <p:par>
        <p:cTn id="1" dur="indefinite" restart="never" nodeType="tmRoot"/>
      </p:par>
    </p:tnLst>
  </p:timing>
</p:sld>
</file>

<file path=ppt/theme/theme1.xml><?xml version="1.0" encoding="utf-8"?>
<a:theme xmlns:a="http://schemas.openxmlformats.org/drawingml/2006/main" name="Office Theme">
  <a:themeElements>
    <a:clrScheme name="SLC 1">
      <a:dk1>
        <a:srgbClr val="33363A"/>
      </a:dk1>
      <a:lt1>
        <a:sysClr val="window" lastClr="FFFFFF"/>
      </a:lt1>
      <a:dk2>
        <a:srgbClr val="004C6C"/>
      </a:dk2>
      <a:lt2>
        <a:srgbClr val="FAF5E7"/>
      </a:lt2>
      <a:accent1>
        <a:srgbClr val="06A5BB"/>
      </a:accent1>
      <a:accent2>
        <a:srgbClr val="66686F"/>
      </a:accent2>
      <a:accent3>
        <a:srgbClr val="DE6126"/>
      </a:accent3>
      <a:accent4>
        <a:srgbClr val="83C0CD"/>
      </a:accent4>
      <a:accent5>
        <a:srgbClr val="94B33E"/>
      </a:accent5>
      <a:accent6>
        <a:srgbClr val="ECA154"/>
      </a:accent6>
      <a:hlink>
        <a:srgbClr val="DE6126"/>
      </a:hlink>
      <a:folHlink>
        <a:srgbClr val="C45824"/>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Status xmlns="http://schemas.microsoft.com/sharepoint/v3/fields">Not Started</_Statu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0DE64AEEDD9B7A4D93545ACBE97D4615" ma:contentTypeVersion="2" ma:contentTypeDescription="Create a new document." ma:contentTypeScope="" ma:versionID="f49002b78e3a4a71b814eef46a983816">
  <xsd:schema xmlns:xsd="http://www.w3.org/2001/XMLSchema" xmlns:xs="http://www.w3.org/2001/XMLSchema" xmlns:p="http://schemas.microsoft.com/office/2006/metadata/properties" xmlns:ns2="http://schemas.microsoft.com/sharepoint/v3/fields" targetNamespace="http://schemas.microsoft.com/office/2006/metadata/properties" ma:root="true" ma:fieldsID="38f6db2dd0d9a0cf6a8dc37be32b365b" ns2:_="">
    <xsd:import namespace="http://schemas.microsoft.com/sharepoint/v3/fields"/>
    <xsd:element name="properties">
      <xsd:complexType>
        <xsd:sequence>
          <xsd:element name="documentManagement">
            <xsd:complexType>
              <xsd:all>
                <xsd:element ref="ns2:_Status" minOccurs="0"/>
                <xsd:element ref="ns2: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8" nillable="true" ma:displayName="Status" ma:default="Not Started" ma:internalName="_Status">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element name="_Version" ma:index="9"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ma:displayName="Status"/>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B6F2769-7194-4217-93D3-3AF3A4742282}">
  <ds:schemaRefs>
    <ds:schemaRef ds:uri="http://purl.org/dc/terms/"/>
    <ds:schemaRef ds:uri="http://www.w3.org/XML/1998/namespace"/>
    <ds:schemaRef ds:uri="http://schemas.microsoft.com/office/2006/documentManagement/types"/>
    <ds:schemaRef ds:uri="http://schemas.microsoft.com/sharepoint/v3/fields"/>
    <ds:schemaRef ds:uri="http://schemas.openxmlformats.org/package/2006/metadata/core-properties"/>
    <ds:schemaRef ds:uri="http://purl.org/dc/elements/1.1/"/>
    <ds:schemaRef ds:uri="http://schemas.microsoft.com/office/infopath/2007/PartnerControls"/>
    <ds:schemaRef ds:uri="http://schemas.microsoft.com/office/2006/metadata/properties"/>
    <ds:schemaRef ds:uri="http://purl.org/dc/dcmitype/"/>
  </ds:schemaRefs>
</ds:datastoreItem>
</file>

<file path=customXml/itemProps2.xml><?xml version="1.0" encoding="utf-8"?>
<ds:datastoreItem xmlns:ds="http://schemas.openxmlformats.org/officeDocument/2006/customXml" ds:itemID="{E4214858-785C-42F7-BE66-6D0E79395F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7D2A1B0-FF3E-4009-940D-AED0EB70AA2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1092</TotalTime>
  <Words>1438</Words>
  <Application>Microsoft Office PowerPoint</Application>
  <PresentationFormat>On-screen Show (4:3)</PresentationFormat>
  <Paragraphs>315</Paragraphs>
  <Slides>38</Slides>
  <Notes>3</Notes>
  <HiddenSlides>0</HiddenSlides>
  <MMClips>0</MMClips>
  <ScaleCrop>false</ScaleCrop>
  <HeadingPairs>
    <vt:vector size="4" baseType="variant">
      <vt:variant>
        <vt:lpstr>Theme</vt:lpstr>
      </vt:variant>
      <vt:variant>
        <vt:i4>1</vt:i4>
      </vt:variant>
      <vt:variant>
        <vt:lpstr>Slide Titles</vt:lpstr>
      </vt:variant>
      <vt:variant>
        <vt:i4>38</vt:i4>
      </vt:variant>
    </vt:vector>
  </HeadingPairs>
  <TitlesOfParts>
    <vt:vector size="39" baseType="lpstr">
      <vt:lpstr>Office Theme</vt:lpstr>
      <vt:lpstr>Learning Maps, Common IDs and the Common Core </vt:lpstr>
      <vt:lpstr>PowerPoint Presentation</vt:lpstr>
      <vt:lpstr>The Common Core State Standards       Maureen Wentworth Program Director, Education Data and Information Systems Council of Chief State School Officers</vt:lpstr>
      <vt:lpstr>Why Common Standards?</vt:lpstr>
      <vt:lpstr>Common Core State Standards Adoption</vt:lpstr>
      <vt:lpstr>English Language Arts (ELA) Shifts </vt:lpstr>
      <vt:lpstr>Math Shifts </vt:lpstr>
      <vt:lpstr>Anatomy of a Standard</vt:lpstr>
      <vt:lpstr>PowerPoint Presentation</vt:lpstr>
      <vt:lpstr>WHO IS THE LRMI?</vt:lpstr>
      <vt:lpstr>So, why do we need a standard?</vt:lpstr>
      <vt:lpstr>Metadata is “Data About Data”</vt:lpstr>
      <vt:lpstr>So What? We Already Use…</vt:lpstr>
      <vt:lpstr>So why is this effort different?</vt:lpstr>
      <vt:lpstr>The Learning Resource Metadata Initiative (LRMI)</vt:lpstr>
      <vt:lpstr>PowerPoint Presentation</vt:lpstr>
      <vt:lpstr>PowerPoint Presentation</vt:lpstr>
      <vt:lpstr>LRMI Enables Better Search (Schema.org)</vt:lpstr>
      <vt:lpstr>Open Source Tagger</vt:lpstr>
      <vt:lpstr>LRMI Enables Better Search (Registry)</vt:lpstr>
      <vt:lpstr>LRMI Enables Better Search (Registry - New)</vt:lpstr>
      <vt:lpstr>What does the LRMI enable?</vt:lpstr>
      <vt:lpstr>The LRMI Properties v1 (lrmi.net/the-specification)</vt:lpstr>
      <vt:lpstr>Look at one property</vt:lpstr>
      <vt:lpstr>Phase II: Adoption/Implementation March 2012 – February 2013     </vt:lpstr>
      <vt:lpstr>PowerPoint Presentation</vt:lpstr>
      <vt:lpstr>PoC Round Two Participants</vt:lpstr>
      <vt:lpstr>For more Information on LRMI</vt:lpstr>
      <vt:lpstr>Learning Maps Authoring Tools and the Common Core</vt:lpstr>
      <vt:lpstr>PowerPoint Presentation</vt:lpstr>
      <vt:lpstr>Common Core Navigator</vt:lpstr>
      <vt:lpstr>Visualizations</vt:lpstr>
      <vt:lpstr>Navigating Standards and Creating Paths</vt:lpstr>
      <vt:lpstr>Creating Visualizations for Elementary School</vt:lpstr>
      <vt:lpstr>Creating Visualizations for High School Students</vt:lpstr>
      <vt:lpstr>High-Value Instructional Use Cases</vt:lpstr>
      <vt:lpstr>High-Value Technology Uses</vt:lpstr>
      <vt:lpstr>Q &amp; A</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FileNewTemplate</dc:title>
  <dc:creator>Diana</dc:creator>
  <cp:lastModifiedBy>Brandt Redd</cp:lastModifiedBy>
  <cp:revision>88</cp:revision>
  <dcterms:created xsi:type="dcterms:W3CDTF">2010-04-12T23:12:02Z</dcterms:created>
  <dcterms:modified xsi:type="dcterms:W3CDTF">2012-10-22T21:42:34Z</dcterms:modified>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ies>
</file>